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73" r:id="rId4"/>
    <p:sldId id="293" r:id="rId5"/>
    <p:sldId id="279" r:id="rId6"/>
    <p:sldId id="302" r:id="rId7"/>
    <p:sldId id="303" r:id="rId8"/>
    <p:sldId id="274" r:id="rId9"/>
    <p:sldId id="295" r:id="rId10"/>
    <p:sldId id="296" r:id="rId11"/>
    <p:sldId id="304" r:id="rId12"/>
    <p:sldId id="297" r:id="rId13"/>
    <p:sldId id="298" r:id="rId14"/>
    <p:sldId id="305" r:id="rId15"/>
    <p:sldId id="299" r:id="rId16"/>
    <p:sldId id="300" r:id="rId17"/>
    <p:sldId id="294" r:id="rId18"/>
    <p:sldId id="272" r:id="rId19"/>
    <p:sldId id="270" r:id="rId20"/>
    <p:sldId id="313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325" r:id="rId41"/>
    <p:sldId id="327" r:id="rId42"/>
    <p:sldId id="328" r:id="rId43"/>
    <p:sldId id="329" r:id="rId44"/>
    <p:sldId id="330" r:id="rId45"/>
    <p:sldId id="331" r:id="rId46"/>
    <p:sldId id="332" r:id="rId47"/>
    <p:sldId id="33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8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9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8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8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8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4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CFA2-E937-4357-801D-A83DA0A292DF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CB49D-EE8D-4361-AC83-6094BFFB9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hweb.bumc.bu.edu/otlt/MPH-Modules/PH/PH709_Cancer/PH709_Cancer2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m.utoronto.ca/~w3cellan/apoptosis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95/n7441/full/495320a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j.com/article_email/SB10001424052702304587704577333941351135910-lMyQjAxMTAyMDEwMDExNDAyWj.html?mod=wsj_share_emai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ktlabs.com/blog/post-How_Statins_Inhibit_Angiogenesis-18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09286741100127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liorpachter.wordpress.com/seq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dai-genome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preventionresearch.aacrjournals.org/content/5/7/887.ful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preventionresearch.aacrjournals.org/content/5/7/887.ful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preventionresearch.aacrjournals.org/content/5/7/887.ful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preventionresearch.aacrjournals.org/content/5/7/887.ful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commons.wikimedia.org/wiki/File:DNA_microarray.sv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NA_hybrid.svg" TargetMode="External"/><Relationship Id="rId5" Type="http://schemas.openxmlformats.org/officeDocument/2006/relationships/hyperlink" Target="http://learn.genetics.utah.edu/content/labs/microarray/" TargetMode="Externa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link.com/english/service/exome_sequencing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eadingroom.mindspec.org/wp-content/genetics_CNV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mag.org/content/339/6127/1546.full" TargetMode="External"/><Relationship Id="rId4" Type="http://schemas.openxmlformats.org/officeDocument/2006/relationships/hyperlink" Target="http://www.sciencedirect.com/science/article/pii/S0092867411001279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pling.cm.utexas.edu/" TargetMode="External"/><Relationship Id="rId4" Type="http://schemas.openxmlformats.org/officeDocument/2006/relationships/hyperlink" Target="http://strubi.uni-graz.at/projects/lipids.ht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sblog.nih.gov/2013/11/26/microrna-research-takes-aim-at-cholesterol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darling.info/encyclopedia/M/mass_spectrometry.html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ercenet.com/method/phosphorylation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dsystems.com/product_detail_objectname_antibodies_product.aspx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danderson.org/education-and-research/departments-programs-and-labs/departments-and-divisions/systems-biology/department-platforms/index.html" TargetMode="Externa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one/article?id=10.1371/journal.pone.004241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89/n7414/fig_tab/nature11212_F1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nc.org/lp/pages/7828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DNA_methylation.jpg" TargetMode="Externa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aplan%E2%80%93Meier_estimator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39/6127/1546.ful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cancer.sanger.ac.uk/cancergenome/projects/census/" TargetMode="External"/><Relationship Id="rId3" Type="http://schemas.openxmlformats.org/officeDocument/2006/relationships/hyperlink" Target="http://gdac.broadinstitute.org/" TargetMode="External"/><Relationship Id="rId7" Type="http://schemas.openxmlformats.org/officeDocument/2006/relationships/hyperlink" Target="http://cancer.sanger.ac.uk/cancergenome/projects/cell_lines/" TargetMode="External"/><Relationship Id="rId2" Type="http://schemas.openxmlformats.org/officeDocument/2006/relationships/hyperlink" Target="http://cancergenome.ni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oadinstitute.org/ccle/home" TargetMode="External"/><Relationship Id="rId5" Type="http://schemas.openxmlformats.org/officeDocument/2006/relationships/hyperlink" Target="https://icgc.org/" TargetMode="External"/><Relationship Id="rId4" Type="http://schemas.openxmlformats.org/officeDocument/2006/relationships/hyperlink" Target="http://firebrowse.org/" TargetMode="External"/><Relationship Id="rId9" Type="http://schemas.openxmlformats.org/officeDocument/2006/relationships/hyperlink" Target="http://www.sciencemag.org/content/339/6127/1546.ful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genome.broadinstitute.org/" TargetMode="External"/><Relationship Id="rId2" Type="http://schemas.openxmlformats.org/officeDocument/2006/relationships/hyperlink" Target="http://www.cbioporta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leydo.org/projects/stratomex/" TargetMode="External"/><Relationship Id="rId5" Type="http://schemas.openxmlformats.org/officeDocument/2006/relationships/hyperlink" Target="https://genome-cancer.ucsc.edu/proj/site/hgHeatmap/" TargetMode="External"/><Relationship Id="rId4" Type="http://schemas.openxmlformats.org/officeDocument/2006/relationships/hyperlink" Target="http://www.cancerregulome.org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uniprot/P04637" TargetMode="External"/><Relationship Id="rId2" Type="http://schemas.openxmlformats.org/officeDocument/2006/relationships/hyperlink" Target="http://www.genecards.org/cgi-bin/carddisp.pl?gene=TP5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gene?cmd=Retrieve&amp;dopt=full_report&amp;list_uids=715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adinstitute.org/gsea/msigdb/index.jsp" TargetMode="External"/><Relationship Id="rId2" Type="http://schemas.openxmlformats.org/officeDocument/2006/relationships/hyperlink" Target="http://david.abcc.ncifcrf.gov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i.ac.uk/arrayexpress/" TargetMode="External"/><Relationship Id="rId2" Type="http://schemas.openxmlformats.org/officeDocument/2006/relationships/hyperlink" Target="http://www.ncbi.nlm.nih.gov/geo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odaklab.org/iRefWeb/" TargetMode="External"/><Relationship Id="rId2" Type="http://schemas.openxmlformats.org/officeDocument/2006/relationships/hyperlink" Target="http://irefindex.org/wiki/index.php?title=iRef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int.yulab.org/" TargetMode="External"/><Relationship Id="rId4" Type="http://schemas.openxmlformats.org/officeDocument/2006/relationships/hyperlink" Target="http://string-db.org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-regulation.com/pub/databases.html" TargetMode="External"/><Relationship Id="rId2" Type="http://schemas.openxmlformats.org/officeDocument/2006/relationships/hyperlink" Target="http://genome.ucsc.edu/ENCO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_brain.bwh.harvard.edu/uniprobe/" TargetMode="External"/><Relationship Id="rId4" Type="http://schemas.openxmlformats.org/officeDocument/2006/relationships/hyperlink" Target="http://jaspar.genereg.net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getscan.org/" TargetMode="External"/><Relationship Id="rId2" Type="http://schemas.openxmlformats.org/officeDocument/2006/relationships/hyperlink" Target="http://www.mirbas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g/journal/v15/n8/full/nrg3767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vid.abcc.ncifcrf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carta.com/pathfiles/h_egfpathway.asp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lfyadlinlab.gs.washington.edu/drupal/index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09286741100127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Cancer hallmarks, “</a:t>
            </a:r>
            <a:r>
              <a:rPr lang="en-US" dirty="0" err="1"/>
              <a:t>o</a:t>
            </a:r>
            <a:r>
              <a:rPr lang="en-US" dirty="0" err="1" smtClean="0"/>
              <a:t>mic</a:t>
            </a:r>
            <a:r>
              <a:rPr lang="en-US" dirty="0" smtClean="0"/>
              <a:t>” data, and data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35614"/>
            <a:ext cx="6858000" cy="1655762"/>
          </a:xfrm>
        </p:spPr>
        <p:txBody>
          <a:bodyPr/>
          <a:lstStyle/>
          <a:p>
            <a:r>
              <a:rPr lang="en-US" dirty="0" smtClean="0"/>
              <a:t>Anthony Gitter</a:t>
            </a:r>
          </a:p>
          <a:p>
            <a:r>
              <a:rPr lang="en-US" dirty="0" smtClean="0"/>
              <a:t>Cancer Bioinformatics (BMI 826/CS 838)</a:t>
            </a:r>
          </a:p>
          <a:p>
            <a:r>
              <a:rPr lang="en-US" dirty="0" smtClean="0"/>
              <a:t>January </a:t>
            </a:r>
            <a:r>
              <a:rPr lang="en-US" dirty="0" smtClean="0"/>
              <a:t>22,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Evading </a:t>
            </a:r>
            <a:r>
              <a:rPr lang="en-US" dirty="0" smtClean="0"/>
              <a:t>growth suppressors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Override tumor suppressor genes</a:t>
            </a:r>
          </a:p>
          <a:p>
            <a:r>
              <a:rPr lang="en-US" dirty="0" smtClean="0"/>
              <a:t>Some proteins control the cell’s decision to grow or switch to an alternate track</a:t>
            </a:r>
          </a:p>
          <a:p>
            <a:pPr lvl="1"/>
            <a:r>
              <a:rPr lang="en-US" b="1" dirty="0" smtClean="0"/>
              <a:t>Apoptosis</a:t>
            </a:r>
            <a:r>
              <a:rPr lang="en-US" dirty="0" smtClean="0"/>
              <a:t>: programmed cell death</a:t>
            </a:r>
          </a:p>
          <a:p>
            <a:pPr lvl="1"/>
            <a:r>
              <a:rPr lang="en-US" b="1" dirty="0" smtClean="0"/>
              <a:t>Senescence</a:t>
            </a:r>
            <a:r>
              <a:rPr lang="en-US" dirty="0" smtClean="0"/>
              <a:t>: halt the cell cycle</a:t>
            </a:r>
          </a:p>
          <a:p>
            <a:r>
              <a:rPr lang="en-US" dirty="0" smtClean="0"/>
              <a:t>External or internal signals can affect these decisions</a:t>
            </a:r>
          </a:p>
        </p:txBody>
      </p:sp>
    </p:spTree>
    <p:extLst>
      <p:ext uri="{BB962C8B-B14F-4D97-AF65-F5344CB8AC3E}">
        <p14:creationId xmlns:p14="http://schemas.microsoft.com/office/powerpoint/2010/main" val="37567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pic>
        <p:nvPicPr>
          <p:cNvPr id="2050" name="Picture 2" descr="CellCycl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28" y="1439545"/>
            <a:ext cx="4153944" cy="51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48972" y="6277930"/>
            <a:ext cx="1455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Biology of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Resisting </a:t>
            </a:r>
            <a:r>
              <a:rPr lang="en-US" dirty="0" smtClean="0"/>
              <a:t>cell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self-defense mechanism against cancer</a:t>
            </a:r>
          </a:p>
          <a:p>
            <a:r>
              <a:rPr lang="en-US" dirty="0" smtClean="0"/>
              <a:t>Apoptosis triggers include:</a:t>
            </a:r>
          </a:p>
          <a:p>
            <a:pPr lvl="1"/>
            <a:r>
              <a:rPr lang="en-US" dirty="0" smtClean="0"/>
              <a:t>DNA damage sensors</a:t>
            </a:r>
          </a:p>
          <a:p>
            <a:pPr lvl="1"/>
            <a:r>
              <a:rPr lang="en-US" dirty="0" smtClean="0"/>
              <a:t>Limited survival cues</a:t>
            </a:r>
            <a:endParaRPr lang="en-US" dirty="0"/>
          </a:p>
          <a:p>
            <a:pPr lvl="1"/>
            <a:r>
              <a:rPr lang="en-US" dirty="0" smtClean="0"/>
              <a:t>Overactive signaling proteins</a:t>
            </a:r>
          </a:p>
          <a:p>
            <a:r>
              <a:rPr lang="en-US" dirty="0" smtClean="0"/>
              <a:t>Necrosis causes cells to explode</a:t>
            </a:r>
          </a:p>
          <a:p>
            <a:pPr lvl="1"/>
            <a:r>
              <a:rPr lang="en-US" dirty="0" smtClean="0"/>
              <a:t>Destroys a (pre)cancerous cell</a:t>
            </a:r>
          </a:p>
          <a:p>
            <a:pPr lvl="1"/>
            <a:r>
              <a:rPr lang="en-US" dirty="0" smtClean="0"/>
              <a:t>Releases chemicals that can promote growth in other cells</a:t>
            </a:r>
          </a:p>
        </p:txBody>
      </p:sp>
      <p:pic>
        <p:nvPicPr>
          <p:cNvPr id="3074" name="Picture 2" descr="Apoptosi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55" y="5424579"/>
            <a:ext cx="5484495" cy="13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2320" y="6327874"/>
            <a:ext cx="624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O’Day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8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</a:t>
            </a:r>
            <a:r>
              <a:rPr lang="en-US" dirty="0"/>
              <a:t>r</a:t>
            </a:r>
            <a:r>
              <a:rPr lang="en-US" dirty="0" smtClean="0"/>
              <a:t>eplicative immortality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typically have a limited number of divisions</a:t>
            </a:r>
          </a:p>
          <a:p>
            <a:r>
              <a:rPr lang="en-US" b="1" dirty="0" smtClean="0"/>
              <a:t>Immortalization</a:t>
            </a:r>
            <a:r>
              <a:rPr lang="en-US" dirty="0" smtClean="0"/>
              <a:t>: unlimited replicative potential</a:t>
            </a:r>
          </a:p>
          <a:p>
            <a:r>
              <a:rPr lang="en-US" dirty="0" smtClean="0"/>
              <a:t>Telomeres protect the ends of DNA</a:t>
            </a:r>
          </a:p>
          <a:p>
            <a:pPr lvl="1"/>
            <a:r>
              <a:rPr lang="en-US" dirty="0" smtClean="0"/>
              <a:t>Shorten over time</a:t>
            </a:r>
          </a:p>
          <a:p>
            <a:pPr lvl="1"/>
            <a:r>
              <a:rPr lang="en-US" dirty="0" smtClean="0"/>
              <a:t>Encode the number of cell divisions remaining</a:t>
            </a:r>
          </a:p>
          <a:p>
            <a:pPr lvl="1"/>
            <a:r>
              <a:rPr lang="en-US" dirty="0" smtClean="0"/>
              <a:t>Can be artificially upregulated in cancer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0" t="15096" r="1102" b="23504"/>
          <a:stretch/>
        </p:blipFill>
        <p:spPr>
          <a:xfrm>
            <a:off x="1534160" y="4507966"/>
            <a:ext cx="2225040" cy="2203385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9200" y="6176963"/>
            <a:ext cx="1266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Patton2013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Telomere shortening</a:t>
            </a:r>
            <a:endParaRPr lang="en-US" dirty="0"/>
          </a:p>
        </p:txBody>
      </p:sp>
      <p:pic>
        <p:nvPicPr>
          <p:cNvPr id="4098" name="Picture 2" descr="http://metro-medispa.com/wp-content/uploads/2012/04/Telomere-Shortens-depression-wall-street-journal-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16" y="1375729"/>
            <a:ext cx="6819968" cy="507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8671" y="6451600"/>
            <a:ext cx="156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Wall Street Journal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21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Inducing </a:t>
            </a:r>
            <a:r>
              <a:rPr lang="en-US" dirty="0" smtClean="0"/>
              <a:t>angiogenesis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Tumors must receive nutrients like other cells</a:t>
            </a:r>
          </a:p>
          <a:p>
            <a:r>
              <a:rPr lang="en-US" dirty="0" smtClean="0"/>
              <a:t>Certain proteins promote growth of blood vessels</a:t>
            </a:r>
            <a:endParaRPr lang="en-US" dirty="0"/>
          </a:p>
        </p:txBody>
      </p:sp>
      <p:pic>
        <p:nvPicPr>
          <p:cNvPr id="5122" name="Picture 2" descr="Angioge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924493"/>
            <a:ext cx="8013700" cy="29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650" y="5953005"/>
            <a:ext cx="1394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LKT Laboratories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62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</a:t>
            </a:r>
            <a:r>
              <a:rPr lang="en-US" dirty="0" smtClean="0"/>
              <a:t>invasion </a:t>
            </a:r>
            <a:r>
              <a:rPr lang="en-US" dirty="0"/>
              <a:t>and </a:t>
            </a:r>
            <a:r>
              <a:rPr lang="en-US" dirty="0" smtClean="0"/>
              <a:t>metastasis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progresses through the aforementioned stages</a:t>
            </a:r>
          </a:p>
          <a:p>
            <a:r>
              <a:rPr lang="en-US" dirty="0" smtClean="0"/>
              <a:t>Epithelial-mesenchymal transition </a:t>
            </a:r>
            <a:r>
              <a:rPr lang="en-US" dirty="0"/>
              <a:t>(</a:t>
            </a:r>
            <a:r>
              <a:rPr lang="en-US" dirty="0" smtClean="0"/>
              <a:t>EMT)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hallmarks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9" y="1381758"/>
            <a:ext cx="7615161" cy="5029200"/>
          </a:xfrm>
        </p:spPr>
      </p:pic>
      <p:sp>
        <p:nvSpPr>
          <p:cNvPr id="5" name="TextBox 4"/>
          <p:cNvSpPr txBox="1"/>
          <p:nvPr/>
        </p:nvSpPr>
        <p:spPr>
          <a:xfrm>
            <a:off x="7241686" y="6010742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hlinkClick r:id="rId3" tooltip="Hallmarks of Cancer: The Next Generation"/>
              </a:rPr>
              <a:t>Hanahan2011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42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</a:t>
            </a:r>
            <a:r>
              <a:rPr lang="en-US" dirty="0" smtClean="0"/>
              <a:t>instability </a:t>
            </a:r>
            <a:r>
              <a:rPr lang="en-US" dirty="0"/>
              <a:t>and </a:t>
            </a:r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cells mutate more frequently</a:t>
            </a:r>
          </a:p>
          <a:p>
            <a:r>
              <a:rPr lang="en-US" dirty="0" smtClean="0"/>
              <a:t>Increased sensitivity to mutagens</a:t>
            </a:r>
          </a:p>
          <a:p>
            <a:r>
              <a:rPr lang="en-US" dirty="0" smtClean="0"/>
              <a:t>Loss of telomeres increases copy number alterations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systems in oncology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Cell lines</a:t>
            </a:r>
            <a:r>
              <a:rPr lang="en-US" dirty="0" smtClean="0"/>
              <a:t>: Cells that reproduce in a lab indefinitely (e.g. </a:t>
            </a:r>
            <a:r>
              <a:rPr lang="en-US" dirty="0" err="1" smtClean="0"/>
              <a:t>Hela</a:t>
            </a:r>
            <a:r>
              <a:rPr lang="en-US" dirty="0" smtClean="0"/>
              <a:t> cells)</a:t>
            </a:r>
          </a:p>
          <a:p>
            <a:endParaRPr lang="en-US" dirty="0" smtClean="0"/>
          </a:p>
          <a:p>
            <a:r>
              <a:rPr lang="en-US" b="1" dirty="0" smtClean="0"/>
              <a:t>Genetically engineered mice</a:t>
            </a:r>
            <a:r>
              <a:rPr lang="en-US" dirty="0" smtClean="0"/>
              <a:t>: Manipulate mice to make them predisposed to cancer</a:t>
            </a:r>
            <a:endParaRPr lang="en-US" b="1" dirty="0"/>
          </a:p>
          <a:p>
            <a:endParaRPr lang="en-US" dirty="0"/>
          </a:p>
          <a:p>
            <a:r>
              <a:rPr lang="en-US" b="1" dirty="0" err="1" smtClean="0"/>
              <a:t>Xenograft</a:t>
            </a:r>
            <a:r>
              <a:rPr lang="en-US" dirty="0" smtClean="0"/>
              <a:t>: Implant human tumor cells into mice</a:t>
            </a:r>
          </a:p>
        </p:txBody>
      </p:sp>
    </p:spTree>
    <p:extLst>
      <p:ext uri="{BB962C8B-B14F-4D97-AF65-F5344CB8AC3E}">
        <p14:creationId xmlns:p14="http://schemas.microsoft.com/office/powerpoint/2010/main" val="10458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computational analysis contributes to cancer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Predicting driver alterations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Defining properties of cancer (sub)types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Predicting prognosis and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Integrating complementary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Detecting affected pathways and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Explaining tumor heterogeneity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Detecting mutations and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variants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Organizing,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visualizing,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distributing data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Omic</a:t>
            </a:r>
            <a:r>
              <a:rPr lang="en-US" dirty="0" smtClean="0"/>
              <a:t>”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DNA (genome)</a:t>
            </a:r>
          </a:p>
          <a:p>
            <a:pPr lvl="1"/>
            <a:r>
              <a:rPr lang="en-US" dirty="0" smtClean="0"/>
              <a:t>Mutations</a:t>
            </a:r>
          </a:p>
          <a:p>
            <a:pPr lvl="1"/>
            <a:r>
              <a:rPr lang="en-US" dirty="0" smtClean="0"/>
              <a:t>Copy number variation</a:t>
            </a:r>
          </a:p>
          <a:p>
            <a:pPr lvl="1"/>
            <a:r>
              <a:rPr lang="en-US" dirty="0" smtClean="0"/>
              <a:t>Other structural variation</a:t>
            </a:r>
          </a:p>
          <a:p>
            <a:r>
              <a:rPr lang="en-US" dirty="0" smtClean="0"/>
              <a:t>RNA expression (transcriptome)</a:t>
            </a:r>
          </a:p>
          <a:p>
            <a:pPr lvl="1"/>
            <a:r>
              <a:rPr lang="en-US" dirty="0" smtClean="0"/>
              <a:t>Gene expression (mRNA)</a:t>
            </a:r>
          </a:p>
          <a:p>
            <a:pPr lvl="1"/>
            <a:r>
              <a:rPr lang="en-US" dirty="0" smtClean="0"/>
              <a:t>Micro RNA expression (miRNA)</a:t>
            </a:r>
          </a:p>
          <a:p>
            <a:r>
              <a:rPr lang="en-US" dirty="0" smtClean="0"/>
              <a:t>Protein (proteome)</a:t>
            </a:r>
          </a:p>
          <a:p>
            <a:pPr lvl="1"/>
            <a:r>
              <a:rPr lang="en-US" dirty="0" smtClean="0"/>
              <a:t>Protein abundance</a:t>
            </a:r>
          </a:p>
          <a:p>
            <a:pPr lvl="1"/>
            <a:r>
              <a:rPr lang="en-US" dirty="0" smtClean="0"/>
              <a:t>Protein state (e.g. phosphorylation)</a:t>
            </a:r>
          </a:p>
          <a:p>
            <a:r>
              <a:rPr lang="en-US" dirty="0" smtClean="0"/>
              <a:t>Protein DNA binding</a:t>
            </a:r>
          </a:p>
          <a:p>
            <a:r>
              <a:rPr lang="en-US" dirty="0" smtClean="0"/>
              <a:t>DNA state and accessibility (</a:t>
            </a:r>
            <a:r>
              <a:rPr lang="en-US" dirty="0" err="1" smtClean="0"/>
              <a:t>epigenome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DNA methylation (</a:t>
            </a:r>
            <a:r>
              <a:rPr lang="en-US" dirty="0" err="1" smtClean="0"/>
              <a:t>methylome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Histone modification / chromatin marks</a:t>
            </a:r>
          </a:p>
          <a:p>
            <a:pPr lvl="1"/>
            <a:r>
              <a:rPr lang="en-US" dirty="0" smtClean="0"/>
              <a:t>DNase I hypersensitivity</a:t>
            </a:r>
          </a:p>
        </p:txBody>
      </p:sp>
    </p:spTree>
    <p:extLst>
      <p:ext uri="{BB962C8B-B14F-4D97-AF65-F5344CB8AC3E}">
        <p14:creationId xmlns:p14="http://schemas.microsoft.com/office/powerpoint/2010/main" val="30443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“Next-generation” sequencing (NGS)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Revolutionized high-throughput data collection</a:t>
            </a:r>
          </a:p>
          <a:p>
            <a:r>
              <a:rPr lang="en-US" dirty="0" smtClean="0"/>
              <a:t>*-</a:t>
            </a:r>
            <a:r>
              <a:rPr lang="en-US" dirty="0" err="1" smtClean="0"/>
              <a:t>seq</a:t>
            </a:r>
            <a:r>
              <a:rPr lang="en-US" dirty="0" smtClean="0"/>
              <a:t> strategy</a:t>
            </a:r>
          </a:p>
          <a:p>
            <a:pPr lvl="1"/>
            <a:r>
              <a:rPr lang="en-US" dirty="0" smtClean="0"/>
              <a:t>Decide what you want to measure in cells</a:t>
            </a:r>
          </a:p>
          <a:p>
            <a:pPr lvl="1"/>
            <a:r>
              <a:rPr lang="en-US" dirty="0" smtClean="0"/>
              <a:t>Figure out how to select or synthesize the right DNA</a:t>
            </a:r>
          </a:p>
          <a:p>
            <a:pPr lvl="1"/>
            <a:r>
              <a:rPr lang="en-US" dirty="0" smtClean="0"/>
              <a:t>Dump it into a DNA sequencer</a:t>
            </a:r>
          </a:p>
          <a:p>
            <a:r>
              <a:rPr lang="en-US" dirty="0" smtClean="0">
                <a:hlinkClick r:id="rId2"/>
              </a:rPr>
              <a:t>~100 different *-</a:t>
            </a:r>
            <a:r>
              <a:rPr lang="en-US" dirty="0" err="1" smtClean="0">
                <a:hlinkClick r:id="rId2"/>
              </a:rPr>
              <a:t>seq</a:t>
            </a:r>
            <a:r>
              <a:rPr lang="en-US" dirty="0" smtClean="0">
                <a:hlinkClick r:id="rId2"/>
              </a:rPr>
              <a:t> applications</a:t>
            </a:r>
            <a:endParaRPr lang="en-US" dirty="0"/>
          </a:p>
        </p:txBody>
      </p:sp>
      <p:pic>
        <p:nvPicPr>
          <p:cNvPr id="6148" name="Picture 4" descr="Illumina HiSeq 2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65" y="4581138"/>
            <a:ext cx="3105785" cy="209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6366391"/>
            <a:ext cx="675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NODAI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*-</a:t>
            </a:r>
            <a:r>
              <a:rPr lang="en-US" dirty="0" err="1" smtClean="0"/>
              <a:t>seq</a:t>
            </a:r>
            <a:r>
              <a:rPr lang="en-US" dirty="0" smtClean="0"/>
              <a:t> examples</a:t>
            </a:r>
            <a:endParaRPr lang="en-US" dirty="0"/>
          </a:p>
        </p:txBody>
      </p:sp>
      <p:pic>
        <p:nvPicPr>
          <p:cNvPr id="7170" name="Picture 2" descr="http://cancerpreventionresearch.aacrjournals.org/content/5/7/887/F1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05"/>
          <a:stretch/>
        </p:blipFill>
        <p:spPr bwMode="auto">
          <a:xfrm>
            <a:off x="28575" y="2286635"/>
            <a:ext cx="9086850" cy="420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" y="6492240"/>
            <a:ext cx="921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Rizzo2012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DNA templates</a:t>
            </a:r>
            <a:endParaRPr lang="en-US" dirty="0"/>
          </a:p>
        </p:txBody>
      </p:sp>
      <p:pic>
        <p:nvPicPr>
          <p:cNvPr id="7170" name="Picture 2" descr="http://cancerpreventionresearch.aacrjournals.org/content/5/7/887/F1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3" b="39380"/>
          <a:stretch/>
        </p:blipFill>
        <p:spPr bwMode="auto">
          <a:xfrm>
            <a:off x="28575" y="2362200"/>
            <a:ext cx="9086850" cy="322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" y="6492240"/>
            <a:ext cx="921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Rizzo2012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reads</a:t>
            </a:r>
            <a:endParaRPr lang="en-US" dirty="0"/>
          </a:p>
        </p:txBody>
      </p:sp>
      <p:pic>
        <p:nvPicPr>
          <p:cNvPr id="7170" name="Picture 2" descr="http://cancerpreventionresearch.aacrjournals.org/content/5/7/887/F1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0" b="23505"/>
          <a:stretch/>
        </p:blipFill>
        <p:spPr bwMode="auto">
          <a:xfrm>
            <a:off x="0" y="2819400"/>
            <a:ext cx="9086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" y="6492240"/>
            <a:ext cx="921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Rizzo2012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and alignment</a:t>
            </a:r>
            <a:endParaRPr lang="en-US" dirty="0"/>
          </a:p>
        </p:txBody>
      </p:sp>
      <p:pic>
        <p:nvPicPr>
          <p:cNvPr id="7170" name="Picture 2" descr="http://cancerpreventionresearch.aacrjournals.org/content/5/7/887/F1.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 bwMode="auto">
          <a:xfrm>
            <a:off x="57150" y="2910840"/>
            <a:ext cx="9086850" cy="27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" y="6492240"/>
            <a:ext cx="921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Rizzo2012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High-throughput measurement of gene expression, protein DNA binding, etc.</a:t>
            </a:r>
          </a:p>
          <a:p>
            <a:r>
              <a:rPr lang="en-US" dirty="0" smtClean="0"/>
              <a:t>Mostly replaced by *-</a:t>
            </a:r>
            <a:r>
              <a:rPr lang="en-US" dirty="0" err="1" smtClean="0"/>
              <a:t>seq</a:t>
            </a:r>
            <a:endParaRPr lang="en-US" dirty="0"/>
          </a:p>
          <a:p>
            <a:r>
              <a:rPr lang="en-US" dirty="0" smtClean="0"/>
              <a:t>Fixed probes as opposed to DNA 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Microarray quantification</a:t>
            </a:r>
            <a:endParaRPr lang="en-US" dirty="0"/>
          </a:p>
        </p:txBody>
      </p:sp>
      <p:pic>
        <p:nvPicPr>
          <p:cNvPr id="11266" name="Picture 2" descr="What is a microarray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8445"/>
            <a:ext cx="1843062" cy="290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en/thumb/a/a8/NA_hybrid.svg/1280px-NA_hybri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93" y="2259296"/>
            <a:ext cx="4907787" cy="29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pload.wikimedia.org/wikipedia/commons/thumb/2/2a/DNA_microarray.svg/1024px-DNA_microarray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74"/>
          <a:stretch/>
        </p:blipFill>
        <p:spPr bwMode="auto">
          <a:xfrm>
            <a:off x="7513321" y="2108877"/>
            <a:ext cx="1531620" cy="320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049" y="5421771"/>
            <a:ext cx="1504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University of Utah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3380" y="5421770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Wikipedia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96466" y="5421770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7"/>
              </a:rPr>
              <a:t>Wikimedia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40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Whole-</a:t>
            </a:r>
            <a:r>
              <a:rPr lang="en-US" dirty="0" err="1" smtClean="0"/>
              <a:t>exome</a:t>
            </a:r>
            <a:r>
              <a:rPr lang="en-US" dirty="0" smtClean="0"/>
              <a:t> most prevalent in cancer</a:t>
            </a:r>
          </a:p>
          <a:p>
            <a:pPr lvl="1"/>
            <a:r>
              <a:rPr lang="en-US" dirty="0" smtClean="0"/>
              <a:t>Only covers exons that form genes, less expensive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Whole-genome becoming more widespread as sequencing costs continue to decrease</a:t>
            </a:r>
            <a:endParaRPr lang="en-US" dirty="0"/>
          </a:p>
        </p:txBody>
      </p:sp>
      <p:pic>
        <p:nvPicPr>
          <p:cNvPr id="12290" name="Picture 2" descr="http://www.dnalink.com/media/exom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812" y="2688076"/>
            <a:ext cx="3850510" cy="23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0372" y="4623758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DNA Link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88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number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represented as relative to normal 2 copies</a:t>
            </a:r>
          </a:p>
          <a:p>
            <a:r>
              <a:rPr lang="en-US" dirty="0" smtClean="0"/>
              <a:t>Ranges from a few bases to whole chromosomes</a:t>
            </a:r>
          </a:p>
          <a:p>
            <a:r>
              <a:rPr lang="en-US" dirty="0" smtClean="0"/>
              <a:t>Quantitative, not discrete, representation</a:t>
            </a:r>
            <a:endParaRPr lang="en-US" dirty="0"/>
          </a:p>
        </p:txBody>
      </p:sp>
      <p:pic>
        <p:nvPicPr>
          <p:cNvPr id="13316" name="Picture 4" descr="http://readingroom.mindspec.org/wp-content/genetics_C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61" y="3310905"/>
            <a:ext cx="3600677" cy="35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1736" y="632645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MindSpec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13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driver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Amid the complexity and heterogeneity, there is some order</a:t>
            </a:r>
          </a:p>
          <a:p>
            <a:r>
              <a:rPr lang="en-US" dirty="0" smtClean="0"/>
              <a:t>Finite number of major pathways that are affected by drivers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89" y="3238598"/>
            <a:ext cx="4700792" cy="3507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35183"/>
            <a:ext cx="2827528" cy="2914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1289" y="6549222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hlinkClick r:id="rId4" tooltip="Hallmarks of Cancer: The Next Generation"/>
              </a:rPr>
              <a:t>Hanahan2011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8650" y="6549221"/>
            <a:ext cx="130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hlinkClick r:id="rId5" tooltip="Cancer Genome Landscapes"/>
              </a:rPr>
              <a:t>Vogelstein2013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83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 (messenger RNA) abundance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404668" y="2727387"/>
            <a:ext cx="6268066" cy="1369775"/>
            <a:chOff x="1404668" y="2727387"/>
            <a:chExt cx="6268066" cy="1369775"/>
          </a:xfrm>
        </p:grpSpPr>
        <p:grpSp>
          <p:nvGrpSpPr>
            <p:cNvPr id="4" name="Group 532"/>
            <p:cNvGrpSpPr>
              <a:grpSpLocks/>
            </p:cNvGrpSpPr>
            <p:nvPr/>
          </p:nvGrpSpPr>
          <p:grpSpPr bwMode="auto">
            <a:xfrm>
              <a:off x="1404668" y="3413187"/>
              <a:ext cx="2743200" cy="683975"/>
              <a:chOff x="381000" y="4038600"/>
              <a:chExt cx="1789435" cy="445535"/>
            </a:xfrm>
          </p:grpSpPr>
          <p:grpSp>
            <p:nvGrpSpPr>
              <p:cNvPr id="5" name="Group 428"/>
              <p:cNvGrpSpPr>
                <a:grpSpLocks/>
              </p:cNvGrpSpPr>
              <p:nvPr/>
            </p:nvGrpSpPr>
            <p:grpSpPr bwMode="auto">
              <a:xfrm>
                <a:off x="381000" y="4267200"/>
                <a:ext cx="1789435" cy="216935"/>
                <a:chOff x="381000" y="4267200"/>
                <a:chExt cx="1789435" cy="216935"/>
              </a:xfrm>
            </p:grpSpPr>
            <p:sp>
              <p:nvSpPr>
                <p:cNvPr id="7" name="Snip Same Side Corner Rectangle 6"/>
                <p:cNvSpPr/>
                <p:nvPr/>
              </p:nvSpPr>
              <p:spPr>
                <a:xfrm>
                  <a:off x="1324145" y="4281187"/>
                  <a:ext cx="33344" cy="98303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FAE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8" name="Snip Same Side Corner Rectangle 7"/>
                <p:cNvSpPr/>
                <p:nvPr/>
              </p:nvSpPr>
              <p:spPr>
                <a:xfrm>
                  <a:off x="1765549" y="4281187"/>
                  <a:ext cx="31756" cy="98303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9A9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9" name="Snip Same Side Corner Rectangle 8"/>
                <p:cNvSpPr/>
                <p:nvPr/>
              </p:nvSpPr>
              <p:spPr>
                <a:xfrm>
                  <a:off x="1829061" y="4325582"/>
                  <a:ext cx="31756" cy="6500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9A9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" name="Snip Same Side Corner Rectangle 9"/>
                <p:cNvSpPr/>
                <p:nvPr/>
              </p:nvSpPr>
              <p:spPr>
                <a:xfrm flipV="1">
                  <a:off x="1636939" y="4379490"/>
                  <a:ext cx="31756" cy="95132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" name="Snip Same Side Corner Rectangle 10"/>
                <p:cNvSpPr/>
                <p:nvPr/>
              </p:nvSpPr>
              <p:spPr>
                <a:xfrm>
                  <a:off x="1389244" y="4325582"/>
                  <a:ext cx="31756" cy="6500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2" name="Snip Same Side Corner Rectangle 11"/>
                <p:cNvSpPr/>
                <p:nvPr/>
              </p:nvSpPr>
              <p:spPr>
                <a:xfrm flipV="1">
                  <a:off x="2008481" y="4389003"/>
                  <a:ext cx="31756" cy="6500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" name="Snip Same Side Corner Rectangle 12"/>
                <p:cNvSpPr/>
                <p:nvPr/>
              </p:nvSpPr>
              <p:spPr>
                <a:xfrm flipV="1">
                  <a:off x="2071992" y="4379490"/>
                  <a:ext cx="33343" cy="95132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Snip Same Side Corner Rectangle 13"/>
                <p:cNvSpPr/>
                <p:nvPr/>
              </p:nvSpPr>
              <p:spPr>
                <a:xfrm flipV="1">
                  <a:off x="1571839" y="4389003"/>
                  <a:ext cx="33344" cy="6500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" name="Snip Same Side Corner Rectangle 14"/>
                <p:cNvSpPr/>
                <p:nvPr/>
              </p:nvSpPr>
              <p:spPr>
                <a:xfrm flipV="1">
                  <a:off x="1132023" y="4389003"/>
                  <a:ext cx="31756" cy="6500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9A9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Snip Same Side Corner Rectangle 15"/>
                <p:cNvSpPr/>
                <p:nvPr/>
              </p:nvSpPr>
              <p:spPr>
                <a:xfrm flipV="1">
                  <a:off x="1195535" y="4379490"/>
                  <a:ext cx="33343" cy="95132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Snip Same Side Corner Rectangle 16"/>
                <p:cNvSpPr/>
                <p:nvPr/>
              </p:nvSpPr>
              <p:spPr>
                <a:xfrm>
                  <a:off x="884329" y="4281187"/>
                  <a:ext cx="31756" cy="98303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8" name="Snip Same Side Corner Rectangle 17"/>
                <p:cNvSpPr/>
                <p:nvPr/>
              </p:nvSpPr>
              <p:spPr>
                <a:xfrm>
                  <a:off x="947840" y="4325582"/>
                  <a:ext cx="31756" cy="6500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9" name="Snip Same Side Corner Rectangle 18"/>
                <p:cNvSpPr/>
                <p:nvPr/>
              </p:nvSpPr>
              <p:spPr>
                <a:xfrm flipV="1">
                  <a:off x="755717" y="4379490"/>
                  <a:ext cx="31756" cy="95132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9A9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" name="Snip Same Side Corner Rectangle 19"/>
                <p:cNvSpPr/>
                <p:nvPr/>
              </p:nvSpPr>
              <p:spPr>
                <a:xfrm>
                  <a:off x="450863" y="4281187"/>
                  <a:ext cx="31756" cy="98303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1" name="Snip Same Side Corner Rectangle 20"/>
                <p:cNvSpPr/>
                <p:nvPr/>
              </p:nvSpPr>
              <p:spPr>
                <a:xfrm flipV="1">
                  <a:off x="690619" y="4389003"/>
                  <a:ext cx="33343" cy="6500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Snip Same Side Corner Rectangle 21"/>
                <p:cNvSpPr/>
                <p:nvPr/>
              </p:nvSpPr>
              <p:spPr>
                <a:xfrm>
                  <a:off x="514374" y="4325582"/>
                  <a:ext cx="33344" cy="6500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1260633" y="4270087"/>
                  <a:ext cx="476336" cy="214048"/>
                </a:xfrm>
                <a:custGeom>
                  <a:avLst/>
                  <a:gdLst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48084"/>
                    <a:gd name="connsiteY0" fmla="*/ 1984 h 402431"/>
                    <a:gd name="connsiteX1" fmla="*/ 146447 w 548084"/>
                    <a:gd name="connsiteY1" fmla="*/ 54372 h 402431"/>
                    <a:gd name="connsiteX2" fmla="*/ 248841 w 548084"/>
                    <a:gd name="connsiteY2" fmla="*/ 225822 h 402431"/>
                    <a:gd name="connsiteX3" fmla="*/ 336947 w 548084"/>
                    <a:gd name="connsiteY3" fmla="*/ 335360 h 402431"/>
                    <a:gd name="connsiteX4" fmla="*/ 539353 w 548084"/>
                    <a:gd name="connsiteY4" fmla="*/ 378222 h 402431"/>
                    <a:gd name="connsiteX5" fmla="*/ 284559 w 548084"/>
                    <a:gd name="connsiteY5" fmla="*/ 373459 h 402431"/>
                    <a:gd name="connsiteX6" fmla="*/ 172641 w 548084"/>
                    <a:gd name="connsiteY6" fmla="*/ 204391 h 402431"/>
                    <a:gd name="connsiteX7" fmla="*/ 96441 w 548084"/>
                    <a:gd name="connsiteY7" fmla="*/ 66278 h 402431"/>
                    <a:gd name="connsiteX8" fmla="*/ 8334 w 548084"/>
                    <a:gd name="connsiteY8" fmla="*/ 1984 h 402431"/>
                    <a:gd name="connsiteX0" fmla="*/ 8334 w 559197"/>
                    <a:gd name="connsiteY0" fmla="*/ 1984 h 402431"/>
                    <a:gd name="connsiteX1" fmla="*/ 146447 w 559197"/>
                    <a:gd name="connsiteY1" fmla="*/ 54372 h 402431"/>
                    <a:gd name="connsiteX2" fmla="*/ 248841 w 559197"/>
                    <a:gd name="connsiteY2" fmla="*/ 225822 h 402431"/>
                    <a:gd name="connsiteX3" fmla="*/ 403622 w 559197"/>
                    <a:gd name="connsiteY3" fmla="*/ 368698 h 402431"/>
                    <a:gd name="connsiteX4" fmla="*/ 539353 w 559197"/>
                    <a:gd name="connsiteY4" fmla="*/ 378222 h 402431"/>
                    <a:gd name="connsiteX5" fmla="*/ 284559 w 559197"/>
                    <a:gd name="connsiteY5" fmla="*/ 373459 h 402431"/>
                    <a:gd name="connsiteX6" fmla="*/ 172641 w 559197"/>
                    <a:gd name="connsiteY6" fmla="*/ 204391 h 402431"/>
                    <a:gd name="connsiteX7" fmla="*/ 96441 w 559197"/>
                    <a:gd name="connsiteY7" fmla="*/ 66278 h 402431"/>
                    <a:gd name="connsiteX8" fmla="*/ 8334 w 559197"/>
                    <a:gd name="connsiteY8" fmla="*/ 1984 h 402431"/>
                    <a:gd name="connsiteX0" fmla="*/ 8334 w 482997"/>
                    <a:gd name="connsiteY0" fmla="*/ 1984 h 404018"/>
                    <a:gd name="connsiteX1" fmla="*/ 146447 w 482997"/>
                    <a:gd name="connsiteY1" fmla="*/ 54372 h 404018"/>
                    <a:gd name="connsiteX2" fmla="*/ 248841 w 482997"/>
                    <a:gd name="connsiteY2" fmla="*/ 225822 h 404018"/>
                    <a:gd name="connsiteX3" fmla="*/ 403622 w 482997"/>
                    <a:gd name="connsiteY3" fmla="*/ 368698 h 404018"/>
                    <a:gd name="connsiteX4" fmla="*/ 463153 w 482997"/>
                    <a:gd name="connsiteY4" fmla="*/ 387747 h 404018"/>
                    <a:gd name="connsiteX5" fmla="*/ 284559 w 482997"/>
                    <a:gd name="connsiteY5" fmla="*/ 373459 h 404018"/>
                    <a:gd name="connsiteX6" fmla="*/ 172641 w 482997"/>
                    <a:gd name="connsiteY6" fmla="*/ 204391 h 404018"/>
                    <a:gd name="connsiteX7" fmla="*/ 96441 w 482997"/>
                    <a:gd name="connsiteY7" fmla="*/ 66278 h 404018"/>
                    <a:gd name="connsiteX8" fmla="*/ 8334 w 482997"/>
                    <a:gd name="connsiteY8" fmla="*/ 1984 h 404018"/>
                    <a:gd name="connsiteX0" fmla="*/ 8334 w 475853"/>
                    <a:gd name="connsiteY0" fmla="*/ 1984 h 406399"/>
                    <a:gd name="connsiteX1" fmla="*/ 139303 w 475853"/>
                    <a:gd name="connsiteY1" fmla="*/ 56753 h 406399"/>
                    <a:gd name="connsiteX2" fmla="*/ 241697 w 475853"/>
                    <a:gd name="connsiteY2" fmla="*/ 228203 h 406399"/>
                    <a:gd name="connsiteX3" fmla="*/ 396478 w 475853"/>
                    <a:gd name="connsiteY3" fmla="*/ 371079 h 406399"/>
                    <a:gd name="connsiteX4" fmla="*/ 456009 w 475853"/>
                    <a:gd name="connsiteY4" fmla="*/ 390128 h 406399"/>
                    <a:gd name="connsiteX5" fmla="*/ 277415 w 475853"/>
                    <a:gd name="connsiteY5" fmla="*/ 375840 h 406399"/>
                    <a:gd name="connsiteX6" fmla="*/ 165497 w 475853"/>
                    <a:gd name="connsiteY6" fmla="*/ 206772 h 406399"/>
                    <a:gd name="connsiteX7" fmla="*/ 89297 w 475853"/>
                    <a:gd name="connsiteY7" fmla="*/ 68659 h 406399"/>
                    <a:gd name="connsiteX8" fmla="*/ 8334 w 475853"/>
                    <a:gd name="connsiteY8" fmla="*/ 1984 h 406399"/>
                    <a:gd name="connsiteX0" fmla="*/ 6747 w 474266"/>
                    <a:gd name="connsiteY0" fmla="*/ 1984 h 406399"/>
                    <a:gd name="connsiteX1" fmla="*/ 137716 w 474266"/>
                    <a:gd name="connsiteY1" fmla="*/ 56753 h 406399"/>
                    <a:gd name="connsiteX2" fmla="*/ 240110 w 474266"/>
                    <a:gd name="connsiteY2" fmla="*/ 228203 h 406399"/>
                    <a:gd name="connsiteX3" fmla="*/ 394891 w 474266"/>
                    <a:gd name="connsiteY3" fmla="*/ 371079 h 406399"/>
                    <a:gd name="connsiteX4" fmla="*/ 454422 w 474266"/>
                    <a:gd name="connsiteY4" fmla="*/ 390128 h 406399"/>
                    <a:gd name="connsiteX5" fmla="*/ 275828 w 474266"/>
                    <a:gd name="connsiteY5" fmla="*/ 375840 h 406399"/>
                    <a:gd name="connsiteX6" fmla="*/ 163910 w 474266"/>
                    <a:gd name="connsiteY6" fmla="*/ 206772 h 406399"/>
                    <a:gd name="connsiteX7" fmla="*/ 97235 w 474266"/>
                    <a:gd name="connsiteY7" fmla="*/ 44847 h 406399"/>
                    <a:gd name="connsiteX8" fmla="*/ 6747 w 474266"/>
                    <a:gd name="connsiteY8" fmla="*/ 1984 h 406399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15525 w 483044"/>
                    <a:gd name="connsiteY0" fmla="*/ 1641 h 406056"/>
                    <a:gd name="connsiteX1" fmla="*/ 146494 w 483044"/>
                    <a:gd name="connsiteY1" fmla="*/ 56410 h 406056"/>
                    <a:gd name="connsiteX2" fmla="*/ 248888 w 483044"/>
                    <a:gd name="connsiteY2" fmla="*/ 227860 h 406056"/>
                    <a:gd name="connsiteX3" fmla="*/ 403669 w 483044"/>
                    <a:gd name="connsiteY3" fmla="*/ 370736 h 406056"/>
                    <a:gd name="connsiteX4" fmla="*/ 463200 w 483044"/>
                    <a:gd name="connsiteY4" fmla="*/ 389785 h 406056"/>
                    <a:gd name="connsiteX5" fmla="*/ 284606 w 483044"/>
                    <a:gd name="connsiteY5" fmla="*/ 375497 h 406056"/>
                    <a:gd name="connsiteX6" fmla="*/ 172688 w 483044"/>
                    <a:gd name="connsiteY6" fmla="*/ 206429 h 406056"/>
                    <a:gd name="connsiteX7" fmla="*/ 53344 w 483044"/>
                    <a:gd name="connsiteY7" fmla="*/ 66256 h 406056"/>
                    <a:gd name="connsiteX8" fmla="*/ 15525 w 483044"/>
                    <a:gd name="connsiteY8" fmla="*/ 1641 h 406056"/>
                    <a:gd name="connsiteX0" fmla="*/ 8684 w 476203"/>
                    <a:gd name="connsiteY0" fmla="*/ 984 h 405399"/>
                    <a:gd name="connsiteX1" fmla="*/ 139653 w 476203"/>
                    <a:gd name="connsiteY1" fmla="*/ 55753 h 405399"/>
                    <a:gd name="connsiteX2" fmla="*/ 242047 w 476203"/>
                    <a:gd name="connsiteY2" fmla="*/ 227203 h 405399"/>
                    <a:gd name="connsiteX3" fmla="*/ 396828 w 476203"/>
                    <a:gd name="connsiteY3" fmla="*/ 370079 h 405399"/>
                    <a:gd name="connsiteX4" fmla="*/ 456359 w 476203"/>
                    <a:gd name="connsiteY4" fmla="*/ 389128 h 405399"/>
                    <a:gd name="connsiteX5" fmla="*/ 277765 w 476203"/>
                    <a:gd name="connsiteY5" fmla="*/ 374840 h 405399"/>
                    <a:gd name="connsiteX6" fmla="*/ 165847 w 476203"/>
                    <a:gd name="connsiteY6" fmla="*/ 205772 h 405399"/>
                    <a:gd name="connsiteX7" fmla="*/ 87551 w 476203"/>
                    <a:gd name="connsiteY7" fmla="*/ 61655 h 405399"/>
                    <a:gd name="connsiteX8" fmla="*/ 8684 w 476203"/>
                    <a:gd name="connsiteY8" fmla="*/ 984 h 405399"/>
                    <a:gd name="connsiteX0" fmla="*/ 12830 w 480349"/>
                    <a:gd name="connsiteY0" fmla="*/ 4495 h 408910"/>
                    <a:gd name="connsiteX1" fmla="*/ 143799 w 480349"/>
                    <a:gd name="connsiteY1" fmla="*/ 59264 h 408910"/>
                    <a:gd name="connsiteX2" fmla="*/ 246193 w 480349"/>
                    <a:gd name="connsiteY2" fmla="*/ 230714 h 408910"/>
                    <a:gd name="connsiteX3" fmla="*/ 400974 w 480349"/>
                    <a:gd name="connsiteY3" fmla="*/ 373590 h 408910"/>
                    <a:gd name="connsiteX4" fmla="*/ 460505 w 480349"/>
                    <a:gd name="connsiteY4" fmla="*/ 392639 h 408910"/>
                    <a:gd name="connsiteX5" fmla="*/ 281911 w 480349"/>
                    <a:gd name="connsiteY5" fmla="*/ 378351 h 408910"/>
                    <a:gd name="connsiteX6" fmla="*/ 169993 w 480349"/>
                    <a:gd name="connsiteY6" fmla="*/ 209283 h 408910"/>
                    <a:gd name="connsiteX7" fmla="*/ 66819 w 480349"/>
                    <a:gd name="connsiteY7" fmla="*/ 32296 h 408910"/>
                    <a:gd name="connsiteX8" fmla="*/ 12830 w 480349"/>
                    <a:gd name="connsiteY8" fmla="*/ 4495 h 408910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016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69286 w 473300"/>
                    <a:gd name="connsiteY6" fmla="*/ 2009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3775"/>
                    <a:gd name="connsiteX1" fmla="*/ 132812 w 473300"/>
                    <a:gd name="connsiteY1" fmla="*/ 50498 h 403775"/>
                    <a:gd name="connsiteX2" fmla="*/ 231804 w 473300"/>
                    <a:gd name="connsiteY2" fmla="*/ 205390 h 403775"/>
                    <a:gd name="connsiteX3" fmla="*/ 398694 w 473300"/>
                    <a:gd name="connsiteY3" fmla="*/ 372713 h 403775"/>
                    <a:gd name="connsiteX4" fmla="*/ 458225 w 473300"/>
                    <a:gd name="connsiteY4" fmla="*/ 391762 h 403775"/>
                    <a:gd name="connsiteX5" fmla="*/ 308241 w 473300"/>
                    <a:gd name="connsiteY5" fmla="*/ 365641 h 403775"/>
                    <a:gd name="connsiteX6" fmla="*/ 169286 w 473300"/>
                    <a:gd name="connsiteY6" fmla="*/ 200997 h 403775"/>
                    <a:gd name="connsiteX7" fmla="*/ 69515 w 473300"/>
                    <a:gd name="connsiteY7" fmla="*/ 28790 h 403775"/>
                    <a:gd name="connsiteX8" fmla="*/ 10550 w 473300"/>
                    <a:gd name="connsiteY8" fmla="*/ 3618 h 403775"/>
                    <a:gd name="connsiteX0" fmla="*/ 10550 w 473300"/>
                    <a:gd name="connsiteY0" fmla="*/ 3618 h 403892"/>
                    <a:gd name="connsiteX1" fmla="*/ 132812 w 473300"/>
                    <a:gd name="connsiteY1" fmla="*/ 50498 h 403892"/>
                    <a:gd name="connsiteX2" fmla="*/ 224670 w 473300"/>
                    <a:gd name="connsiteY2" fmla="*/ 204690 h 403892"/>
                    <a:gd name="connsiteX3" fmla="*/ 398694 w 473300"/>
                    <a:gd name="connsiteY3" fmla="*/ 372713 h 403892"/>
                    <a:gd name="connsiteX4" fmla="*/ 458225 w 473300"/>
                    <a:gd name="connsiteY4" fmla="*/ 391762 h 403892"/>
                    <a:gd name="connsiteX5" fmla="*/ 308241 w 473300"/>
                    <a:gd name="connsiteY5" fmla="*/ 365641 h 403892"/>
                    <a:gd name="connsiteX6" fmla="*/ 169286 w 473300"/>
                    <a:gd name="connsiteY6" fmla="*/ 200997 h 403892"/>
                    <a:gd name="connsiteX7" fmla="*/ 69515 w 473300"/>
                    <a:gd name="connsiteY7" fmla="*/ 28790 h 403892"/>
                    <a:gd name="connsiteX8" fmla="*/ 10550 w 473300"/>
                    <a:gd name="connsiteY8" fmla="*/ 3618 h 403892"/>
                    <a:gd name="connsiteX0" fmla="*/ 10550 w 473300"/>
                    <a:gd name="connsiteY0" fmla="*/ 3618 h 405330"/>
                    <a:gd name="connsiteX1" fmla="*/ 132812 w 473300"/>
                    <a:gd name="connsiteY1" fmla="*/ 50498 h 405330"/>
                    <a:gd name="connsiteX2" fmla="*/ 226632 w 473300"/>
                    <a:gd name="connsiteY2" fmla="*/ 196061 h 405330"/>
                    <a:gd name="connsiteX3" fmla="*/ 398694 w 473300"/>
                    <a:gd name="connsiteY3" fmla="*/ 372713 h 405330"/>
                    <a:gd name="connsiteX4" fmla="*/ 458225 w 473300"/>
                    <a:gd name="connsiteY4" fmla="*/ 391762 h 405330"/>
                    <a:gd name="connsiteX5" fmla="*/ 308241 w 473300"/>
                    <a:gd name="connsiteY5" fmla="*/ 365641 h 405330"/>
                    <a:gd name="connsiteX6" fmla="*/ 169286 w 473300"/>
                    <a:gd name="connsiteY6" fmla="*/ 200997 h 405330"/>
                    <a:gd name="connsiteX7" fmla="*/ 69515 w 473300"/>
                    <a:gd name="connsiteY7" fmla="*/ 28790 h 405330"/>
                    <a:gd name="connsiteX8" fmla="*/ 10550 w 473300"/>
                    <a:gd name="connsiteY8" fmla="*/ 3618 h 405330"/>
                    <a:gd name="connsiteX0" fmla="*/ 10550 w 473300"/>
                    <a:gd name="connsiteY0" fmla="*/ 3618 h 405447"/>
                    <a:gd name="connsiteX1" fmla="*/ 132812 w 473300"/>
                    <a:gd name="connsiteY1" fmla="*/ 50498 h 405447"/>
                    <a:gd name="connsiteX2" fmla="*/ 228594 w 473300"/>
                    <a:gd name="connsiteY2" fmla="*/ 195361 h 405447"/>
                    <a:gd name="connsiteX3" fmla="*/ 398694 w 473300"/>
                    <a:gd name="connsiteY3" fmla="*/ 372713 h 405447"/>
                    <a:gd name="connsiteX4" fmla="*/ 458225 w 473300"/>
                    <a:gd name="connsiteY4" fmla="*/ 391762 h 405447"/>
                    <a:gd name="connsiteX5" fmla="*/ 308241 w 473300"/>
                    <a:gd name="connsiteY5" fmla="*/ 365641 h 405447"/>
                    <a:gd name="connsiteX6" fmla="*/ 169286 w 473300"/>
                    <a:gd name="connsiteY6" fmla="*/ 200997 h 405447"/>
                    <a:gd name="connsiteX7" fmla="*/ 69515 w 473300"/>
                    <a:gd name="connsiteY7" fmla="*/ 28790 h 405447"/>
                    <a:gd name="connsiteX8" fmla="*/ 10550 w 473300"/>
                    <a:gd name="connsiteY8" fmla="*/ 3618 h 405447"/>
                    <a:gd name="connsiteX0" fmla="*/ 10550 w 473300"/>
                    <a:gd name="connsiteY0" fmla="*/ 3618 h 404242"/>
                    <a:gd name="connsiteX1" fmla="*/ 132812 w 473300"/>
                    <a:gd name="connsiteY1" fmla="*/ 50498 h 404242"/>
                    <a:gd name="connsiteX2" fmla="*/ 230556 w 473300"/>
                    <a:gd name="connsiteY2" fmla="*/ 202591 h 404242"/>
                    <a:gd name="connsiteX3" fmla="*/ 398694 w 473300"/>
                    <a:gd name="connsiteY3" fmla="*/ 372713 h 404242"/>
                    <a:gd name="connsiteX4" fmla="*/ 458225 w 473300"/>
                    <a:gd name="connsiteY4" fmla="*/ 391762 h 404242"/>
                    <a:gd name="connsiteX5" fmla="*/ 308241 w 473300"/>
                    <a:gd name="connsiteY5" fmla="*/ 365641 h 404242"/>
                    <a:gd name="connsiteX6" fmla="*/ 169286 w 473300"/>
                    <a:gd name="connsiteY6" fmla="*/ 200997 h 404242"/>
                    <a:gd name="connsiteX7" fmla="*/ 69515 w 473300"/>
                    <a:gd name="connsiteY7" fmla="*/ 28790 h 404242"/>
                    <a:gd name="connsiteX8" fmla="*/ 10550 w 473300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82464 w 458225"/>
                    <a:gd name="connsiteY3" fmla="*/ 3720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9895 w 457570"/>
                    <a:gd name="connsiteY0" fmla="*/ 2530 h 396347"/>
                    <a:gd name="connsiteX1" fmla="*/ 132157 w 457570"/>
                    <a:gd name="connsiteY1" fmla="*/ 49410 h 396347"/>
                    <a:gd name="connsiteX2" fmla="*/ 229901 w 457570"/>
                    <a:gd name="connsiteY2" fmla="*/ 201503 h 396347"/>
                    <a:gd name="connsiteX3" fmla="*/ 392867 w 457570"/>
                    <a:gd name="connsiteY3" fmla="*/ 370225 h 396347"/>
                    <a:gd name="connsiteX4" fmla="*/ 457570 w 457570"/>
                    <a:gd name="connsiteY4" fmla="*/ 390674 h 396347"/>
                    <a:gd name="connsiteX5" fmla="*/ 307586 w 457570"/>
                    <a:gd name="connsiteY5" fmla="*/ 364553 h 396347"/>
                    <a:gd name="connsiteX6" fmla="*/ 168631 w 457570"/>
                    <a:gd name="connsiteY6" fmla="*/ 199909 h 396347"/>
                    <a:gd name="connsiteX7" fmla="*/ 72784 w 457570"/>
                    <a:gd name="connsiteY7" fmla="*/ 34232 h 396347"/>
                    <a:gd name="connsiteX8" fmla="*/ 9895 w 457570"/>
                    <a:gd name="connsiteY8" fmla="*/ 2530 h 39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7570" h="396347">
                      <a:moveTo>
                        <a:pt x="9895" y="2530"/>
                      </a:moveTo>
                      <a:cubicBezTo>
                        <a:pt x="19790" y="5060"/>
                        <a:pt x="88104" y="4166"/>
                        <a:pt x="132157" y="49410"/>
                      </a:cubicBezTo>
                      <a:cubicBezTo>
                        <a:pt x="153003" y="71557"/>
                        <a:pt x="196943" y="143216"/>
                        <a:pt x="229901" y="201503"/>
                      </a:cubicBezTo>
                      <a:cubicBezTo>
                        <a:pt x="283082" y="291595"/>
                        <a:pt x="335947" y="348343"/>
                        <a:pt x="392867" y="370225"/>
                      </a:cubicBezTo>
                      <a:cubicBezTo>
                        <a:pt x="430021" y="386238"/>
                        <a:pt x="416883" y="384613"/>
                        <a:pt x="457570" y="390674"/>
                      </a:cubicBezTo>
                      <a:cubicBezTo>
                        <a:pt x="444868" y="390530"/>
                        <a:pt x="355742" y="396347"/>
                        <a:pt x="307586" y="364553"/>
                      </a:cubicBezTo>
                      <a:cubicBezTo>
                        <a:pt x="259430" y="332759"/>
                        <a:pt x="217955" y="285854"/>
                        <a:pt x="168631" y="199909"/>
                      </a:cubicBezTo>
                      <a:cubicBezTo>
                        <a:pt x="106868" y="83724"/>
                        <a:pt x="104932" y="84966"/>
                        <a:pt x="72784" y="34232"/>
                      </a:cubicBezTo>
                      <a:cubicBezTo>
                        <a:pt x="62652" y="19248"/>
                        <a:pt x="0" y="0"/>
                        <a:pt x="9895" y="253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A5CE"/>
                    </a:gs>
                    <a:gs pos="39999">
                      <a:srgbClr val="9BB7D9"/>
                    </a:gs>
                    <a:gs pos="70000">
                      <a:srgbClr val="BFD1E7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flipH="1">
                  <a:off x="1694099" y="4270087"/>
                  <a:ext cx="476336" cy="214048"/>
                </a:xfrm>
                <a:custGeom>
                  <a:avLst/>
                  <a:gdLst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48084"/>
                    <a:gd name="connsiteY0" fmla="*/ 1984 h 402431"/>
                    <a:gd name="connsiteX1" fmla="*/ 146447 w 548084"/>
                    <a:gd name="connsiteY1" fmla="*/ 54372 h 402431"/>
                    <a:gd name="connsiteX2" fmla="*/ 248841 w 548084"/>
                    <a:gd name="connsiteY2" fmla="*/ 225822 h 402431"/>
                    <a:gd name="connsiteX3" fmla="*/ 336947 w 548084"/>
                    <a:gd name="connsiteY3" fmla="*/ 335360 h 402431"/>
                    <a:gd name="connsiteX4" fmla="*/ 539353 w 548084"/>
                    <a:gd name="connsiteY4" fmla="*/ 378222 h 402431"/>
                    <a:gd name="connsiteX5" fmla="*/ 284559 w 548084"/>
                    <a:gd name="connsiteY5" fmla="*/ 373459 h 402431"/>
                    <a:gd name="connsiteX6" fmla="*/ 172641 w 548084"/>
                    <a:gd name="connsiteY6" fmla="*/ 204391 h 402431"/>
                    <a:gd name="connsiteX7" fmla="*/ 96441 w 548084"/>
                    <a:gd name="connsiteY7" fmla="*/ 66278 h 402431"/>
                    <a:gd name="connsiteX8" fmla="*/ 8334 w 548084"/>
                    <a:gd name="connsiteY8" fmla="*/ 1984 h 402431"/>
                    <a:gd name="connsiteX0" fmla="*/ 8334 w 559197"/>
                    <a:gd name="connsiteY0" fmla="*/ 1984 h 402431"/>
                    <a:gd name="connsiteX1" fmla="*/ 146447 w 559197"/>
                    <a:gd name="connsiteY1" fmla="*/ 54372 h 402431"/>
                    <a:gd name="connsiteX2" fmla="*/ 248841 w 559197"/>
                    <a:gd name="connsiteY2" fmla="*/ 225822 h 402431"/>
                    <a:gd name="connsiteX3" fmla="*/ 403622 w 559197"/>
                    <a:gd name="connsiteY3" fmla="*/ 368698 h 402431"/>
                    <a:gd name="connsiteX4" fmla="*/ 539353 w 559197"/>
                    <a:gd name="connsiteY4" fmla="*/ 378222 h 402431"/>
                    <a:gd name="connsiteX5" fmla="*/ 284559 w 559197"/>
                    <a:gd name="connsiteY5" fmla="*/ 373459 h 402431"/>
                    <a:gd name="connsiteX6" fmla="*/ 172641 w 559197"/>
                    <a:gd name="connsiteY6" fmla="*/ 204391 h 402431"/>
                    <a:gd name="connsiteX7" fmla="*/ 96441 w 559197"/>
                    <a:gd name="connsiteY7" fmla="*/ 66278 h 402431"/>
                    <a:gd name="connsiteX8" fmla="*/ 8334 w 559197"/>
                    <a:gd name="connsiteY8" fmla="*/ 1984 h 402431"/>
                    <a:gd name="connsiteX0" fmla="*/ 8334 w 482997"/>
                    <a:gd name="connsiteY0" fmla="*/ 1984 h 404018"/>
                    <a:gd name="connsiteX1" fmla="*/ 146447 w 482997"/>
                    <a:gd name="connsiteY1" fmla="*/ 54372 h 404018"/>
                    <a:gd name="connsiteX2" fmla="*/ 248841 w 482997"/>
                    <a:gd name="connsiteY2" fmla="*/ 225822 h 404018"/>
                    <a:gd name="connsiteX3" fmla="*/ 403622 w 482997"/>
                    <a:gd name="connsiteY3" fmla="*/ 368698 h 404018"/>
                    <a:gd name="connsiteX4" fmla="*/ 463153 w 482997"/>
                    <a:gd name="connsiteY4" fmla="*/ 387747 h 404018"/>
                    <a:gd name="connsiteX5" fmla="*/ 284559 w 482997"/>
                    <a:gd name="connsiteY5" fmla="*/ 373459 h 404018"/>
                    <a:gd name="connsiteX6" fmla="*/ 172641 w 482997"/>
                    <a:gd name="connsiteY6" fmla="*/ 204391 h 404018"/>
                    <a:gd name="connsiteX7" fmla="*/ 96441 w 482997"/>
                    <a:gd name="connsiteY7" fmla="*/ 66278 h 404018"/>
                    <a:gd name="connsiteX8" fmla="*/ 8334 w 482997"/>
                    <a:gd name="connsiteY8" fmla="*/ 1984 h 404018"/>
                    <a:gd name="connsiteX0" fmla="*/ 8334 w 475853"/>
                    <a:gd name="connsiteY0" fmla="*/ 1984 h 406399"/>
                    <a:gd name="connsiteX1" fmla="*/ 139303 w 475853"/>
                    <a:gd name="connsiteY1" fmla="*/ 56753 h 406399"/>
                    <a:gd name="connsiteX2" fmla="*/ 241697 w 475853"/>
                    <a:gd name="connsiteY2" fmla="*/ 228203 h 406399"/>
                    <a:gd name="connsiteX3" fmla="*/ 396478 w 475853"/>
                    <a:gd name="connsiteY3" fmla="*/ 371079 h 406399"/>
                    <a:gd name="connsiteX4" fmla="*/ 456009 w 475853"/>
                    <a:gd name="connsiteY4" fmla="*/ 390128 h 406399"/>
                    <a:gd name="connsiteX5" fmla="*/ 277415 w 475853"/>
                    <a:gd name="connsiteY5" fmla="*/ 375840 h 406399"/>
                    <a:gd name="connsiteX6" fmla="*/ 165497 w 475853"/>
                    <a:gd name="connsiteY6" fmla="*/ 206772 h 406399"/>
                    <a:gd name="connsiteX7" fmla="*/ 89297 w 475853"/>
                    <a:gd name="connsiteY7" fmla="*/ 68659 h 406399"/>
                    <a:gd name="connsiteX8" fmla="*/ 8334 w 475853"/>
                    <a:gd name="connsiteY8" fmla="*/ 1984 h 406399"/>
                    <a:gd name="connsiteX0" fmla="*/ 6747 w 474266"/>
                    <a:gd name="connsiteY0" fmla="*/ 1984 h 406399"/>
                    <a:gd name="connsiteX1" fmla="*/ 137716 w 474266"/>
                    <a:gd name="connsiteY1" fmla="*/ 56753 h 406399"/>
                    <a:gd name="connsiteX2" fmla="*/ 240110 w 474266"/>
                    <a:gd name="connsiteY2" fmla="*/ 228203 h 406399"/>
                    <a:gd name="connsiteX3" fmla="*/ 394891 w 474266"/>
                    <a:gd name="connsiteY3" fmla="*/ 371079 h 406399"/>
                    <a:gd name="connsiteX4" fmla="*/ 454422 w 474266"/>
                    <a:gd name="connsiteY4" fmla="*/ 390128 h 406399"/>
                    <a:gd name="connsiteX5" fmla="*/ 275828 w 474266"/>
                    <a:gd name="connsiteY5" fmla="*/ 375840 h 406399"/>
                    <a:gd name="connsiteX6" fmla="*/ 163910 w 474266"/>
                    <a:gd name="connsiteY6" fmla="*/ 206772 h 406399"/>
                    <a:gd name="connsiteX7" fmla="*/ 97235 w 474266"/>
                    <a:gd name="connsiteY7" fmla="*/ 44847 h 406399"/>
                    <a:gd name="connsiteX8" fmla="*/ 6747 w 474266"/>
                    <a:gd name="connsiteY8" fmla="*/ 1984 h 406399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15525 w 483044"/>
                    <a:gd name="connsiteY0" fmla="*/ 1641 h 406056"/>
                    <a:gd name="connsiteX1" fmla="*/ 146494 w 483044"/>
                    <a:gd name="connsiteY1" fmla="*/ 56410 h 406056"/>
                    <a:gd name="connsiteX2" fmla="*/ 248888 w 483044"/>
                    <a:gd name="connsiteY2" fmla="*/ 227860 h 406056"/>
                    <a:gd name="connsiteX3" fmla="*/ 403669 w 483044"/>
                    <a:gd name="connsiteY3" fmla="*/ 370736 h 406056"/>
                    <a:gd name="connsiteX4" fmla="*/ 463200 w 483044"/>
                    <a:gd name="connsiteY4" fmla="*/ 389785 h 406056"/>
                    <a:gd name="connsiteX5" fmla="*/ 284606 w 483044"/>
                    <a:gd name="connsiteY5" fmla="*/ 375497 h 406056"/>
                    <a:gd name="connsiteX6" fmla="*/ 172688 w 483044"/>
                    <a:gd name="connsiteY6" fmla="*/ 206429 h 406056"/>
                    <a:gd name="connsiteX7" fmla="*/ 53344 w 483044"/>
                    <a:gd name="connsiteY7" fmla="*/ 66256 h 406056"/>
                    <a:gd name="connsiteX8" fmla="*/ 15525 w 483044"/>
                    <a:gd name="connsiteY8" fmla="*/ 1641 h 406056"/>
                    <a:gd name="connsiteX0" fmla="*/ 8684 w 476203"/>
                    <a:gd name="connsiteY0" fmla="*/ 984 h 405399"/>
                    <a:gd name="connsiteX1" fmla="*/ 139653 w 476203"/>
                    <a:gd name="connsiteY1" fmla="*/ 55753 h 405399"/>
                    <a:gd name="connsiteX2" fmla="*/ 242047 w 476203"/>
                    <a:gd name="connsiteY2" fmla="*/ 227203 h 405399"/>
                    <a:gd name="connsiteX3" fmla="*/ 396828 w 476203"/>
                    <a:gd name="connsiteY3" fmla="*/ 370079 h 405399"/>
                    <a:gd name="connsiteX4" fmla="*/ 456359 w 476203"/>
                    <a:gd name="connsiteY4" fmla="*/ 389128 h 405399"/>
                    <a:gd name="connsiteX5" fmla="*/ 277765 w 476203"/>
                    <a:gd name="connsiteY5" fmla="*/ 374840 h 405399"/>
                    <a:gd name="connsiteX6" fmla="*/ 165847 w 476203"/>
                    <a:gd name="connsiteY6" fmla="*/ 205772 h 405399"/>
                    <a:gd name="connsiteX7" fmla="*/ 87551 w 476203"/>
                    <a:gd name="connsiteY7" fmla="*/ 61655 h 405399"/>
                    <a:gd name="connsiteX8" fmla="*/ 8684 w 476203"/>
                    <a:gd name="connsiteY8" fmla="*/ 984 h 405399"/>
                    <a:gd name="connsiteX0" fmla="*/ 12830 w 480349"/>
                    <a:gd name="connsiteY0" fmla="*/ 4495 h 408910"/>
                    <a:gd name="connsiteX1" fmla="*/ 143799 w 480349"/>
                    <a:gd name="connsiteY1" fmla="*/ 59264 h 408910"/>
                    <a:gd name="connsiteX2" fmla="*/ 246193 w 480349"/>
                    <a:gd name="connsiteY2" fmla="*/ 230714 h 408910"/>
                    <a:gd name="connsiteX3" fmla="*/ 400974 w 480349"/>
                    <a:gd name="connsiteY3" fmla="*/ 373590 h 408910"/>
                    <a:gd name="connsiteX4" fmla="*/ 460505 w 480349"/>
                    <a:gd name="connsiteY4" fmla="*/ 392639 h 408910"/>
                    <a:gd name="connsiteX5" fmla="*/ 281911 w 480349"/>
                    <a:gd name="connsiteY5" fmla="*/ 378351 h 408910"/>
                    <a:gd name="connsiteX6" fmla="*/ 169993 w 480349"/>
                    <a:gd name="connsiteY6" fmla="*/ 209283 h 408910"/>
                    <a:gd name="connsiteX7" fmla="*/ 66819 w 480349"/>
                    <a:gd name="connsiteY7" fmla="*/ 32296 h 408910"/>
                    <a:gd name="connsiteX8" fmla="*/ 12830 w 480349"/>
                    <a:gd name="connsiteY8" fmla="*/ 4495 h 408910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016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69286 w 473300"/>
                    <a:gd name="connsiteY6" fmla="*/ 2009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3775"/>
                    <a:gd name="connsiteX1" fmla="*/ 132812 w 473300"/>
                    <a:gd name="connsiteY1" fmla="*/ 50498 h 403775"/>
                    <a:gd name="connsiteX2" fmla="*/ 231804 w 473300"/>
                    <a:gd name="connsiteY2" fmla="*/ 205390 h 403775"/>
                    <a:gd name="connsiteX3" fmla="*/ 398694 w 473300"/>
                    <a:gd name="connsiteY3" fmla="*/ 372713 h 403775"/>
                    <a:gd name="connsiteX4" fmla="*/ 458225 w 473300"/>
                    <a:gd name="connsiteY4" fmla="*/ 391762 h 403775"/>
                    <a:gd name="connsiteX5" fmla="*/ 308241 w 473300"/>
                    <a:gd name="connsiteY5" fmla="*/ 365641 h 403775"/>
                    <a:gd name="connsiteX6" fmla="*/ 169286 w 473300"/>
                    <a:gd name="connsiteY6" fmla="*/ 200997 h 403775"/>
                    <a:gd name="connsiteX7" fmla="*/ 69515 w 473300"/>
                    <a:gd name="connsiteY7" fmla="*/ 28790 h 403775"/>
                    <a:gd name="connsiteX8" fmla="*/ 10550 w 473300"/>
                    <a:gd name="connsiteY8" fmla="*/ 3618 h 403775"/>
                    <a:gd name="connsiteX0" fmla="*/ 10550 w 473300"/>
                    <a:gd name="connsiteY0" fmla="*/ 3618 h 403892"/>
                    <a:gd name="connsiteX1" fmla="*/ 132812 w 473300"/>
                    <a:gd name="connsiteY1" fmla="*/ 50498 h 403892"/>
                    <a:gd name="connsiteX2" fmla="*/ 224670 w 473300"/>
                    <a:gd name="connsiteY2" fmla="*/ 204690 h 403892"/>
                    <a:gd name="connsiteX3" fmla="*/ 398694 w 473300"/>
                    <a:gd name="connsiteY3" fmla="*/ 372713 h 403892"/>
                    <a:gd name="connsiteX4" fmla="*/ 458225 w 473300"/>
                    <a:gd name="connsiteY4" fmla="*/ 391762 h 403892"/>
                    <a:gd name="connsiteX5" fmla="*/ 308241 w 473300"/>
                    <a:gd name="connsiteY5" fmla="*/ 365641 h 403892"/>
                    <a:gd name="connsiteX6" fmla="*/ 169286 w 473300"/>
                    <a:gd name="connsiteY6" fmla="*/ 200997 h 403892"/>
                    <a:gd name="connsiteX7" fmla="*/ 69515 w 473300"/>
                    <a:gd name="connsiteY7" fmla="*/ 28790 h 403892"/>
                    <a:gd name="connsiteX8" fmla="*/ 10550 w 473300"/>
                    <a:gd name="connsiteY8" fmla="*/ 3618 h 403892"/>
                    <a:gd name="connsiteX0" fmla="*/ 10550 w 473300"/>
                    <a:gd name="connsiteY0" fmla="*/ 3618 h 405330"/>
                    <a:gd name="connsiteX1" fmla="*/ 132812 w 473300"/>
                    <a:gd name="connsiteY1" fmla="*/ 50498 h 405330"/>
                    <a:gd name="connsiteX2" fmla="*/ 226632 w 473300"/>
                    <a:gd name="connsiteY2" fmla="*/ 196061 h 405330"/>
                    <a:gd name="connsiteX3" fmla="*/ 398694 w 473300"/>
                    <a:gd name="connsiteY3" fmla="*/ 372713 h 405330"/>
                    <a:gd name="connsiteX4" fmla="*/ 458225 w 473300"/>
                    <a:gd name="connsiteY4" fmla="*/ 391762 h 405330"/>
                    <a:gd name="connsiteX5" fmla="*/ 308241 w 473300"/>
                    <a:gd name="connsiteY5" fmla="*/ 365641 h 405330"/>
                    <a:gd name="connsiteX6" fmla="*/ 169286 w 473300"/>
                    <a:gd name="connsiteY6" fmla="*/ 200997 h 405330"/>
                    <a:gd name="connsiteX7" fmla="*/ 69515 w 473300"/>
                    <a:gd name="connsiteY7" fmla="*/ 28790 h 405330"/>
                    <a:gd name="connsiteX8" fmla="*/ 10550 w 473300"/>
                    <a:gd name="connsiteY8" fmla="*/ 3618 h 405330"/>
                    <a:gd name="connsiteX0" fmla="*/ 10550 w 473300"/>
                    <a:gd name="connsiteY0" fmla="*/ 3618 h 405447"/>
                    <a:gd name="connsiteX1" fmla="*/ 132812 w 473300"/>
                    <a:gd name="connsiteY1" fmla="*/ 50498 h 405447"/>
                    <a:gd name="connsiteX2" fmla="*/ 228594 w 473300"/>
                    <a:gd name="connsiteY2" fmla="*/ 195361 h 405447"/>
                    <a:gd name="connsiteX3" fmla="*/ 398694 w 473300"/>
                    <a:gd name="connsiteY3" fmla="*/ 372713 h 405447"/>
                    <a:gd name="connsiteX4" fmla="*/ 458225 w 473300"/>
                    <a:gd name="connsiteY4" fmla="*/ 391762 h 405447"/>
                    <a:gd name="connsiteX5" fmla="*/ 308241 w 473300"/>
                    <a:gd name="connsiteY5" fmla="*/ 365641 h 405447"/>
                    <a:gd name="connsiteX6" fmla="*/ 169286 w 473300"/>
                    <a:gd name="connsiteY6" fmla="*/ 200997 h 405447"/>
                    <a:gd name="connsiteX7" fmla="*/ 69515 w 473300"/>
                    <a:gd name="connsiteY7" fmla="*/ 28790 h 405447"/>
                    <a:gd name="connsiteX8" fmla="*/ 10550 w 473300"/>
                    <a:gd name="connsiteY8" fmla="*/ 3618 h 405447"/>
                    <a:gd name="connsiteX0" fmla="*/ 10550 w 473300"/>
                    <a:gd name="connsiteY0" fmla="*/ 3618 h 404242"/>
                    <a:gd name="connsiteX1" fmla="*/ 132812 w 473300"/>
                    <a:gd name="connsiteY1" fmla="*/ 50498 h 404242"/>
                    <a:gd name="connsiteX2" fmla="*/ 230556 w 473300"/>
                    <a:gd name="connsiteY2" fmla="*/ 202591 h 404242"/>
                    <a:gd name="connsiteX3" fmla="*/ 398694 w 473300"/>
                    <a:gd name="connsiteY3" fmla="*/ 372713 h 404242"/>
                    <a:gd name="connsiteX4" fmla="*/ 458225 w 473300"/>
                    <a:gd name="connsiteY4" fmla="*/ 391762 h 404242"/>
                    <a:gd name="connsiteX5" fmla="*/ 308241 w 473300"/>
                    <a:gd name="connsiteY5" fmla="*/ 365641 h 404242"/>
                    <a:gd name="connsiteX6" fmla="*/ 169286 w 473300"/>
                    <a:gd name="connsiteY6" fmla="*/ 200997 h 404242"/>
                    <a:gd name="connsiteX7" fmla="*/ 69515 w 473300"/>
                    <a:gd name="connsiteY7" fmla="*/ 28790 h 404242"/>
                    <a:gd name="connsiteX8" fmla="*/ 10550 w 473300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82464 w 458225"/>
                    <a:gd name="connsiteY3" fmla="*/ 3720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9895 w 457570"/>
                    <a:gd name="connsiteY0" fmla="*/ 2530 h 396347"/>
                    <a:gd name="connsiteX1" fmla="*/ 132157 w 457570"/>
                    <a:gd name="connsiteY1" fmla="*/ 49410 h 396347"/>
                    <a:gd name="connsiteX2" fmla="*/ 229901 w 457570"/>
                    <a:gd name="connsiteY2" fmla="*/ 201503 h 396347"/>
                    <a:gd name="connsiteX3" fmla="*/ 392867 w 457570"/>
                    <a:gd name="connsiteY3" fmla="*/ 370225 h 396347"/>
                    <a:gd name="connsiteX4" fmla="*/ 457570 w 457570"/>
                    <a:gd name="connsiteY4" fmla="*/ 390674 h 396347"/>
                    <a:gd name="connsiteX5" fmla="*/ 307586 w 457570"/>
                    <a:gd name="connsiteY5" fmla="*/ 364553 h 396347"/>
                    <a:gd name="connsiteX6" fmla="*/ 168631 w 457570"/>
                    <a:gd name="connsiteY6" fmla="*/ 199909 h 396347"/>
                    <a:gd name="connsiteX7" fmla="*/ 72784 w 457570"/>
                    <a:gd name="connsiteY7" fmla="*/ 34232 h 396347"/>
                    <a:gd name="connsiteX8" fmla="*/ 9895 w 457570"/>
                    <a:gd name="connsiteY8" fmla="*/ 2530 h 39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7570" h="396347">
                      <a:moveTo>
                        <a:pt x="9895" y="2530"/>
                      </a:moveTo>
                      <a:cubicBezTo>
                        <a:pt x="19790" y="5060"/>
                        <a:pt x="88104" y="4166"/>
                        <a:pt x="132157" y="49410"/>
                      </a:cubicBezTo>
                      <a:cubicBezTo>
                        <a:pt x="153003" y="71557"/>
                        <a:pt x="196943" y="143216"/>
                        <a:pt x="229901" y="201503"/>
                      </a:cubicBezTo>
                      <a:cubicBezTo>
                        <a:pt x="283082" y="291595"/>
                        <a:pt x="335947" y="348343"/>
                        <a:pt x="392867" y="370225"/>
                      </a:cubicBezTo>
                      <a:cubicBezTo>
                        <a:pt x="430021" y="386238"/>
                        <a:pt x="416883" y="384613"/>
                        <a:pt x="457570" y="390674"/>
                      </a:cubicBezTo>
                      <a:cubicBezTo>
                        <a:pt x="444868" y="390530"/>
                        <a:pt x="355742" y="396347"/>
                        <a:pt x="307586" y="364553"/>
                      </a:cubicBezTo>
                      <a:cubicBezTo>
                        <a:pt x="259430" y="332759"/>
                        <a:pt x="217955" y="285854"/>
                        <a:pt x="168631" y="199909"/>
                      </a:cubicBezTo>
                      <a:cubicBezTo>
                        <a:pt x="106868" y="83724"/>
                        <a:pt x="104932" y="84966"/>
                        <a:pt x="72784" y="34232"/>
                      </a:cubicBezTo>
                      <a:cubicBezTo>
                        <a:pt x="62652" y="19248"/>
                        <a:pt x="0" y="0"/>
                        <a:pt x="9895" y="253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A5CE"/>
                    </a:gs>
                    <a:gs pos="39999">
                      <a:srgbClr val="9BB7D9"/>
                    </a:gs>
                    <a:gs pos="70000">
                      <a:srgbClr val="BFD1E7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381000" y="4266916"/>
                  <a:ext cx="476336" cy="214048"/>
                </a:xfrm>
                <a:custGeom>
                  <a:avLst/>
                  <a:gdLst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48084"/>
                    <a:gd name="connsiteY0" fmla="*/ 1984 h 402431"/>
                    <a:gd name="connsiteX1" fmla="*/ 146447 w 548084"/>
                    <a:gd name="connsiteY1" fmla="*/ 54372 h 402431"/>
                    <a:gd name="connsiteX2" fmla="*/ 248841 w 548084"/>
                    <a:gd name="connsiteY2" fmla="*/ 225822 h 402431"/>
                    <a:gd name="connsiteX3" fmla="*/ 336947 w 548084"/>
                    <a:gd name="connsiteY3" fmla="*/ 335360 h 402431"/>
                    <a:gd name="connsiteX4" fmla="*/ 539353 w 548084"/>
                    <a:gd name="connsiteY4" fmla="*/ 378222 h 402431"/>
                    <a:gd name="connsiteX5" fmla="*/ 284559 w 548084"/>
                    <a:gd name="connsiteY5" fmla="*/ 373459 h 402431"/>
                    <a:gd name="connsiteX6" fmla="*/ 172641 w 548084"/>
                    <a:gd name="connsiteY6" fmla="*/ 204391 h 402431"/>
                    <a:gd name="connsiteX7" fmla="*/ 96441 w 548084"/>
                    <a:gd name="connsiteY7" fmla="*/ 66278 h 402431"/>
                    <a:gd name="connsiteX8" fmla="*/ 8334 w 548084"/>
                    <a:gd name="connsiteY8" fmla="*/ 1984 h 402431"/>
                    <a:gd name="connsiteX0" fmla="*/ 8334 w 559197"/>
                    <a:gd name="connsiteY0" fmla="*/ 1984 h 402431"/>
                    <a:gd name="connsiteX1" fmla="*/ 146447 w 559197"/>
                    <a:gd name="connsiteY1" fmla="*/ 54372 h 402431"/>
                    <a:gd name="connsiteX2" fmla="*/ 248841 w 559197"/>
                    <a:gd name="connsiteY2" fmla="*/ 225822 h 402431"/>
                    <a:gd name="connsiteX3" fmla="*/ 403622 w 559197"/>
                    <a:gd name="connsiteY3" fmla="*/ 368698 h 402431"/>
                    <a:gd name="connsiteX4" fmla="*/ 539353 w 559197"/>
                    <a:gd name="connsiteY4" fmla="*/ 378222 h 402431"/>
                    <a:gd name="connsiteX5" fmla="*/ 284559 w 559197"/>
                    <a:gd name="connsiteY5" fmla="*/ 373459 h 402431"/>
                    <a:gd name="connsiteX6" fmla="*/ 172641 w 559197"/>
                    <a:gd name="connsiteY6" fmla="*/ 204391 h 402431"/>
                    <a:gd name="connsiteX7" fmla="*/ 96441 w 559197"/>
                    <a:gd name="connsiteY7" fmla="*/ 66278 h 402431"/>
                    <a:gd name="connsiteX8" fmla="*/ 8334 w 559197"/>
                    <a:gd name="connsiteY8" fmla="*/ 1984 h 402431"/>
                    <a:gd name="connsiteX0" fmla="*/ 8334 w 482997"/>
                    <a:gd name="connsiteY0" fmla="*/ 1984 h 404018"/>
                    <a:gd name="connsiteX1" fmla="*/ 146447 w 482997"/>
                    <a:gd name="connsiteY1" fmla="*/ 54372 h 404018"/>
                    <a:gd name="connsiteX2" fmla="*/ 248841 w 482997"/>
                    <a:gd name="connsiteY2" fmla="*/ 225822 h 404018"/>
                    <a:gd name="connsiteX3" fmla="*/ 403622 w 482997"/>
                    <a:gd name="connsiteY3" fmla="*/ 368698 h 404018"/>
                    <a:gd name="connsiteX4" fmla="*/ 463153 w 482997"/>
                    <a:gd name="connsiteY4" fmla="*/ 387747 h 404018"/>
                    <a:gd name="connsiteX5" fmla="*/ 284559 w 482997"/>
                    <a:gd name="connsiteY5" fmla="*/ 373459 h 404018"/>
                    <a:gd name="connsiteX6" fmla="*/ 172641 w 482997"/>
                    <a:gd name="connsiteY6" fmla="*/ 204391 h 404018"/>
                    <a:gd name="connsiteX7" fmla="*/ 96441 w 482997"/>
                    <a:gd name="connsiteY7" fmla="*/ 66278 h 404018"/>
                    <a:gd name="connsiteX8" fmla="*/ 8334 w 482997"/>
                    <a:gd name="connsiteY8" fmla="*/ 1984 h 404018"/>
                    <a:gd name="connsiteX0" fmla="*/ 8334 w 475853"/>
                    <a:gd name="connsiteY0" fmla="*/ 1984 h 406399"/>
                    <a:gd name="connsiteX1" fmla="*/ 139303 w 475853"/>
                    <a:gd name="connsiteY1" fmla="*/ 56753 h 406399"/>
                    <a:gd name="connsiteX2" fmla="*/ 241697 w 475853"/>
                    <a:gd name="connsiteY2" fmla="*/ 228203 h 406399"/>
                    <a:gd name="connsiteX3" fmla="*/ 396478 w 475853"/>
                    <a:gd name="connsiteY3" fmla="*/ 371079 h 406399"/>
                    <a:gd name="connsiteX4" fmla="*/ 456009 w 475853"/>
                    <a:gd name="connsiteY4" fmla="*/ 390128 h 406399"/>
                    <a:gd name="connsiteX5" fmla="*/ 277415 w 475853"/>
                    <a:gd name="connsiteY5" fmla="*/ 375840 h 406399"/>
                    <a:gd name="connsiteX6" fmla="*/ 165497 w 475853"/>
                    <a:gd name="connsiteY6" fmla="*/ 206772 h 406399"/>
                    <a:gd name="connsiteX7" fmla="*/ 89297 w 475853"/>
                    <a:gd name="connsiteY7" fmla="*/ 68659 h 406399"/>
                    <a:gd name="connsiteX8" fmla="*/ 8334 w 475853"/>
                    <a:gd name="connsiteY8" fmla="*/ 1984 h 406399"/>
                    <a:gd name="connsiteX0" fmla="*/ 6747 w 474266"/>
                    <a:gd name="connsiteY0" fmla="*/ 1984 h 406399"/>
                    <a:gd name="connsiteX1" fmla="*/ 137716 w 474266"/>
                    <a:gd name="connsiteY1" fmla="*/ 56753 h 406399"/>
                    <a:gd name="connsiteX2" fmla="*/ 240110 w 474266"/>
                    <a:gd name="connsiteY2" fmla="*/ 228203 h 406399"/>
                    <a:gd name="connsiteX3" fmla="*/ 394891 w 474266"/>
                    <a:gd name="connsiteY3" fmla="*/ 371079 h 406399"/>
                    <a:gd name="connsiteX4" fmla="*/ 454422 w 474266"/>
                    <a:gd name="connsiteY4" fmla="*/ 390128 h 406399"/>
                    <a:gd name="connsiteX5" fmla="*/ 275828 w 474266"/>
                    <a:gd name="connsiteY5" fmla="*/ 375840 h 406399"/>
                    <a:gd name="connsiteX6" fmla="*/ 163910 w 474266"/>
                    <a:gd name="connsiteY6" fmla="*/ 206772 h 406399"/>
                    <a:gd name="connsiteX7" fmla="*/ 97235 w 474266"/>
                    <a:gd name="connsiteY7" fmla="*/ 44847 h 406399"/>
                    <a:gd name="connsiteX8" fmla="*/ 6747 w 474266"/>
                    <a:gd name="connsiteY8" fmla="*/ 1984 h 406399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15525 w 483044"/>
                    <a:gd name="connsiteY0" fmla="*/ 1641 h 406056"/>
                    <a:gd name="connsiteX1" fmla="*/ 146494 w 483044"/>
                    <a:gd name="connsiteY1" fmla="*/ 56410 h 406056"/>
                    <a:gd name="connsiteX2" fmla="*/ 248888 w 483044"/>
                    <a:gd name="connsiteY2" fmla="*/ 227860 h 406056"/>
                    <a:gd name="connsiteX3" fmla="*/ 403669 w 483044"/>
                    <a:gd name="connsiteY3" fmla="*/ 370736 h 406056"/>
                    <a:gd name="connsiteX4" fmla="*/ 463200 w 483044"/>
                    <a:gd name="connsiteY4" fmla="*/ 389785 h 406056"/>
                    <a:gd name="connsiteX5" fmla="*/ 284606 w 483044"/>
                    <a:gd name="connsiteY5" fmla="*/ 375497 h 406056"/>
                    <a:gd name="connsiteX6" fmla="*/ 172688 w 483044"/>
                    <a:gd name="connsiteY6" fmla="*/ 206429 h 406056"/>
                    <a:gd name="connsiteX7" fmla="*/ 53344 w 483044"/>
                    <a:gd name="connsiteY7" fmla="*/ 66256 h 406056"/>
                    <a:gd name="connsiteX8" fmla="*/ 15525 w 483044"/>
                    <a:gd name="connsiteY8" fmla="*/ 1641 h 406056"/>
                    <a:gd name="connsiteX0" fmla="*/ 8684 w 476203"/>
                    <a:gd name="connsiteY0" fmla="*/ 984 h 405399"/>
                    <a:gd name="connsiteX1" fmla="*/ 139653 w 476203"/>
                    <a:gd name="connsiteY1" fmla="*/ 55753 h 405399"/>
                    <a:gd name="connsiteX2" fmla="*/ 242047 w 476203"/>
                    <a:gd name="connsiteY2" fmla="*/ 227203 h 405399"/>
                    <a:gd name="connsiteX3" fmla="*/ 396828 w 476203"/>
                    <a:gd name="connsiteY3" fmla="*/ 370079 h 405399"/>
                    <a:gd name="connsiteX4" fmla="*/ 456359 w 476203"/>
                    <a:gd name="connsiteY4" fmla="*/ 389128 h 405399"/>
                    <a:gd name="connsiteX5" fmla="*/ 277765 w 476203"/>
                    <a:gd name="connsiteY5" fmla="*/ 374840 h 405399"/>
                    <a:gd name="connsiteX6" fmla="*/ 165847 w 476203"/>
                    <a:gd name="connsiteY6" fmla="*/ 205772 h 405399"/>
                    <a:gd name="connsiteX7" fmla="*/ 87551 w 476203"/>
                    <a:gd name="connsiteY7" fmla="*/ 61655 h 405399"/>
                    <a:gd name="connsiteX8" fmla="*/ 8684 w 476203"/>
                    <a:gd name="connsiteY8" fmla="*/ 984 h 405399"/>
                    <a:gd name="connsiteX0" fmla="*/ 12830 w 480349"/>
                    <a:gd name="connsiteY0" fmla="*/ 4495 h 408910"/>
                    <a:gd name="connsiteX1" fmla="*/ 143799 w 480349"/>
                    <a:gd name="connsiteY1" fmla="*/ 59264 h 408910"/>
                    <a:gd name="connsiteX2" fmla="*/ 246193 w 480349"/>
                    <a:gd name="connsiteY2" fmla="*/ 230714 h 408910"/>
                    <a:gd name="connsiteX3" fmla="*/ 400974 w 480349"/>
                    <a:gd name="connsiteY3" fmla="*/ 373590 h 408910"/>
                    <a:gd name="connsiteX4" fmla="*/ 460505 w 480349"/>
                    <a:gd name="connsiteY4" fmla="*/ 392639 h 408910"/>
                    <a:gd name="connsiteX5" fmla="*/ 281911 w 480349"/>
                    <a:gd name="connsiteY5" fmla="*/ 378351 h 408910"/>
                    <a:gd name="connsiteX6" fmla="*/ 169993 w 480349"/>
                    <a:gd name="connsiteY6" fmla="*/ 209283 h 408910"/>
                    <a:gd name="connsiteX7" fmla="*/ 66819 w 480349"/>
                    <a:gd name="connsiteY7" fmla="*/ 32296 h 408910"/>
                    <a:gd name="connsiteX8" fmla="*/ 12830 w 480349"/>
                    <a:gd name="connsiteY8" fmla="*/ 4495 h 408910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016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69286 w 473300"/>
                    <a:gd name="connsiteY6" fmla="*/ 2009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3775"/>
                    <a:gd name="connsiteX1" fmla="*/ 132812 w 473300"/>
                    <a:gd name="connsiteY1" fmla="*/ 50498 h 403775"/>
                    <a:gd name="connsiteX2" fmla="*/ 231804 w 473300"/>
                    <a:gd name="connsiteY2" fmla="*/ 205390 h 403775"/>
                    <a:gd name="connsiteX3" fmla="*/ 398694 w 473300"/>
                    <a:gd name="connsiteY3" fmla="*/ 372713 h 403775"/>
                    <a:gd name="connsiteX4" fmla="*/ 458225 w 473300"/>
                    <a:gd name="connsiteY4" fmla="*/ 391762 h 403775"/>
                    <a:gd name="connsiteX5" fmla="*/ 308241 w 473300"/>
                    <a:gd name="connsiteY5" fmla="*/ 365641 h 403775"/>
                    <a:gd name="connsiteX6" fmla="*/ 169286 w 473300"/>
                    <a:gd name="connsiteY6" fmla="*/ 200997 h 403775"/>
                    <a:gd name="connsiteX7" fmla="*/ 69515 w 473300"/>
                    <a:gd name="connsiteY7" fmla="*/ 28790 h 403775"/>
                    <a:gd name="connsiteX8" fmla="*/ 10550 w 473300"/>
                    <a:gd name="connsiteY8" fmla="*/ 3618 h 403775"/>
                    <a:gd name="connsiteX0" fmla="*/ 10550 w 473300"/>
                    <a:gd name="connsiteY0" fmla="*/ 3618 h 403892"/>
                    <a:gd name="connsiteX1" fmla="*/ 132812 w 473300"/>
                    <a:gd name="connsiteY1" fmla="*/ 50498 h 403892"/>
                    <a:gd name="connsiteX2" fmla="*/ 224670 w 473300"/>
                    <a:gd name="connsiteY2" fmla="*/ 204690 h 403892"/>
                    <a:gd name="connsiteX3" fmla="*/ 398694 w 473300"/>
                    <a:gd name="connsiteY3" fmla="*/ 372713 h 403892"/>
                    <a:gd name="connsiteX4" fmla="*/ 458225 w 473300"/>
                    <a:gd name="connsiteY4" fmla="*/ 391762 h 403892"/>
                    <a:gd name="connsiteX5" fmla="*/ 308241 w 473300"/>
                    <a:gd name="connsiteY5" fmla="*/ 365641 h 403892"/>
                    <a:gd name="connsiteX6" fmla="*/ 169286 w 473300"/>
                    <a:gd name="connsiteY6" fmla="*/ 200997 h 403892"/>
                    <a:gd name="connsiteX7" fmla="*/ 69515 w 473300"/>
                    <a:gd name="connsiteY7" fmla="*/ 28790 h 403892"/>
                    <a:gd name="connsiteX8" fmla="*/ 10550 w 473300"/>
                    <a:gd name="connsiteY8" fmla="*/ 3618 h 403892"/>
                    <a:gd name="connsiteX0" fmla="*/ 10550 w 473300"/>
                    <a:gd name="connsiteY0" fmla="*/ 3618 h 405330"/>
                    <a:gd name="connsiteX1" fmla="*/ 132812 w 473300"/>
                    <a:gd name="connsiteY1" fmla="*/ 50498 h 405330"/>
                    <a:gd name="connsiteX2" fmla="*/ 226632 w 473300"/>
                    <a:gd name="connsiteY2" fmla="*/ 196061 h 405330"/>
                    <a:gd name="connsiteX3" fmla="*/ 398694 w 473300"/>
                    <a:gd name="connsiteY3" fmla="*/ 372713 h 405330"/>
                    <a:gd name="connsiteX4" fmla="*/ 458225 w 473300"/>
                    <a:gd name="connsiteY4" fmla="*/ 391762 h 405330"/>
                    <a:gd name="connsiteX5" fmla="*/ 308241 w 473300"/>
                    <a:gd name="connsiteY5" fmla="*/ 365641 h 405330"/>
                    <a:gd name="connsiteX6" fmla="*/ 169286 w 473300"/>
                    <a:gd name="connsiteY6" fmla="*/ 200997 h 405330"/>
                    <a:gd name="connsiteX7" fmla="*/ 69515 w 473300"/>
                    <a:gd name="connsiteY7" fmla="*/ 28790 h 405330"/>
                    <a:gd name="connsiteX8" fmla="*/ 10550 w 473300"/>
                    <a:gd name="connsiteY8" fmla="*/ 3618 h 405330"/>
                    <a:gd name="connsiteX0" fmla="*/ 10550 w 473300"/>
                    <a:gd name="connsiteY0" fmla="*/ 3618 h 405447"/>
                    <a:gd name="connsiteX1" fmla="*/ 132812 w 473300"/>
                    <a:gd name="connsiteY1" fmla="*/ 50498 h 405447"/>
                    <a:gd name="connsiteX2" fmla="*/ 228594 w 473300"/>
                    <a:gd name="connsiteY2" fmla="*/ 195361 h 405447"/>
                    <a:gd name="connsiteX3" fmla="*/ 398694 w 473300"/>
                    <a:gd name="connsiteY3" fmla="*/ 372713 h 405447"/>
                    <a:gd name="connsiteX4" fmla="*/ 458225 w 473300"/>
                    <a:gd name="connsiteY4" fmla="*/ 391762 h 405447"/>
                    <a:gd name="connsiteX5" fmla="*/ 308241 w 473300"/>
                    <a:gd name="connsiteY5" fmla="*/ 365641 h 405447"/>
                    <a:gd name="connsiteX6" fmla="*/ 169286 w 473300"/>
                    <a:gd name="connsiteY6" fmla="*/ 200997 h 405447"/>
                    <a:gd name="connsiteX7" fmla="*/ 69515 w 473300"/>
                    <a:gd name="connsiteY7" fmla="*/ 28790 h 405447"/>
                    <a:gd name="connsiteX8" fmla="*/ 10550 w 473300"/>
                    <a:gd name="connsiteY8" fmla="*/ 3618 h 405447"/>
                    <a:gd name="connsiteX0" fmla="*/ 10550 w 473300"/>
                    <a:gd name="connsiteY0" fmla="*/ 3618 h 404242"/>
                    <a:gd name="connsiteX1" fmla="*/ 132812 w 473300"/>
                    <a:gd name="connsiteY1" fmla="*/ 50498 h 404242"/>
                    <a:gd name="connsiteX2" fmla="*/ 230556 w 473300"/>
                    <a:gd name="connsiteY2" fmla="*/ 202591 h 404242"/>
                    <a:gd name="connsiteX3" fmla="*/ 398694 w 473300"/>
                    <a:gd name="connsiteY3" fmla="*/ 372713 h 404242"/>
                    <a:gd name="connsiteX4" fmla="*/ 458225 w 473300"/>
                    <a:gd name="connsiteY4" fmla="*/ 391762 h 404242"/>
                    <a:gd name="connsiteX5" fmla="*/ 308241 w 473300"/>
                    <a:gd name="connsiteY5" fmla="*/ 365641 h 404242"/>
                    <a:gd name="connsiteX6" fmla="*/ 169286 w 473300"/>
                    <a:gd name="connsiteY6" fmla="*/ 200997 h 404242"/>
                    <a:gd name="connsiteX7" fmla="*/ 69515 w 473300"/>
                    <a:gd name="connsiteY7" fmla="*/ 28790 h 404242"/>
                    <a:gd name="connsiteX8" fmla="*/ 10550 w 473300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82464 w 458225"/>
                    <a:gd name="connsiteY3" fmla="*/ 3720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9895 w 457570"/>
                    <a:gd name="connsiteY0" fmla="*/ 2530 h 396347"/>
                    <a:gd name="connsiteX1" fmla="*/ 132157 w 457570"/>
                    <a:gd name="connsiteY1" fmla="*/ 49410 h 396347"/>
                    <a:gd name="connsiteX2" fmla="*/ 229901 w 457570"/>
                    <a:gd name="connsiteY2" fmla="*/ 201503 h 396347"/>
                    <a:gd name="connsiteX3" fmla="*/ 392867 w 457570"/>
                    <a:gd name="connsiteY3" fmla="*/ 370225 h 396347"/>
                    <a:gd name="connsiteX4" fmla="*/ 457570 w 457570"/>
                    <a:gd name="connsiteY4" fmla="*/ 390674 h 396347"/>
                    <a:gd name="connsiteX5" fmla="*/ 307586 w 457570"/>
                    <a:gd name="connsiteY5" fmla="*/ 364553 h 396347"/>
                    <a:gd name="connsiteX6" fmla="*/ 168631 w 457570"/>
                    <a:gd name="connsiteY6" fmla="*/ 199909 h 396347"/>
                    <a:gd name="connsiteX7" fmla="*/ 72784 w 457570"/>
                    <a:gd name="connsiteY7" fmla="*/ 34232 h 396347"/>
                    <a:gd name="connsiteX8" fmla="*/ 9895 w 457570"/>
                    <a:gd name="connsiteY8" fmla="*/ 2530 h 39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7570" h="396347">
                      <a:moveTo>
                        <a:pt x="9895" y="2530"/>
                      </a:moveTo>
                      <a:cubicBezTo>
                        <a:pt x="19790" y="5060"/>
                        <a:pt x="88104" y="4166"/>
                        <a:pt x="132157" y="49410"/>
                      </a:cubicBezTo>
                      <a:cubicBezTo>
                        <a:pt x="153003" y="71557"/>
                        <a:pt x="196943" y="143216"/>
                        <a:pt x="229901" y="201503"/>
                      </a:cubicBezTo>
                      <a:cubicBezTo>
                        <a:pt x="283082" y="291595"/>
                        <a:pt x="335947" y="348343"/>
                        <a:pt x="392867" y="370225"/>
                      </a:cubicBezTo>
                      <a:cubicBezTo>
                        <a:pt x="430021" y="386238"/>
                        <a:pt x="416883" y="384613"/>
                        <a:pt x="457570" y="390674"/>
                      </a:cubicBezTo>
                      <a:cubicBezTo>
                        <a:pt x="444868" y="390530"/>
                        <a:pt x="355742" y="396347"/>
                        <a:pt x="307586" y="364553"/>
                      </a:cubicBezTo>
                      <a:cubicBezTo>
                        <a:pt x="259430" y="332759"/>
                        <a:pt x="217955" y="285854"/>
                        <a:pt x="168631" y="199909"/>
                      </a:cubicBezTo>
                      <a:cubicBezTo>
                        <a:pt x="106868" y="83724"/>
                        <a:pt x="104932" y="84966"/>
                        <a:pt x="72784" y="34232"/>
                      </a:cubicBezTo>
                      <a:cubicBezTo>
                        <a:pt x="62652" y="19248"/>
                        <a:pt x="0" y="0"/>
                        <a:pt x="9895" y="253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A5CE"/>
                    </a:gs>
                    <a:gs pos="39999">
                      <a:srgbClr val="9BB7D9"/>
                    </a:gs>
                    <a:gs pos="70000">
                      <a:srgbClr val="BFD1E7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flipH="1">
                  <a:off x="814466" y="4266916"/>
                  <a:ext cx="476336" cy="214048"/>
                </a:xfrm>
                <a:custGeom>
                  <a:avLst/>
                  <a:gdLst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48084"/>
                    <a:gd name="connsiteY0" fmla="*/ 1984 h 402431"/>
                    <a:gd name="connsiteX1" fmla="*/ 146447 w 548084"/>
                    <a:gd name="connsiteY1" fmla="*/ 54372 h 402431"/>
                    <a:gd name="connsiteX2" fmla="*/ 248841 w 548084"/>
                    <a:gd name="connsiteY2" fmla="*/ 225822 h 402431"/>
                    <a:gd name="connsiteX3" fmla="*/ 336947 w 548084"/>
                    <a:gd name="connsiteY3" fmla="*/ 335360 h 402431"/>
                    <a:gd name="connsiteX4" fmla="*/ 539353 w 548084"/>
                    <a:gd name="connsiteY4" fmla="*/ 378222 h 402431"/>
                    <a:gd name="connsiteX5" fmla="*/ 284559 w 548084"/>
                    <a:gd name="connsiteY5" fmla="*/ 373459 h 402431"/>
                    <a:gd name="connsiteX6" fmla="*/ 172641 w 548084"/>
                    <a:gd name="connsiteY6" fmla="*/ 204391 h 402431"/>
                    <a:gd name="connsiteX7" fmla="*/ 96441 w 548084"/>
                    <a:gd name="connsiteY7" fmla="*/ 66278 h 402431"/>
                    <a:gd name="connsiteX8" fmla="*/ 8334 w 548084"/>
                    <a:gd name="connsiteY8" fmla="*/ 1984 h 402431"/>
                    <a:gd name="connsiteX0" fmla="*/ 8334 w 559197"/>
                    <a:gd name="connsiteY0" fmla="*/ 1984 h 402431"/>
                    <a:gd name="connsiteX1" fmla="*/ 146447 w 559197"/>
                    <a:gd name="connsiteY1" fmla="*/ 54372 h 402431"/>
                    <a:gd name="connsiteX2" fmla="*/ 248841 w 559197"/>
                    <a:gd name="connsiteY2" fmla="*/ 225822 h 402431"/>
                    <a:gd name="connsiteX3" fmla="*/ 403622 w 559197"/>
                    <a:gd name="connsiteY3" fmla="*/ 368698 h 402431"/>
                    <a:gd name="connsiteX4" fmla="*/ 539353 w 559197"/>
                    <a:gd name="connsiteY4" fmla="*/ 378222 h 402431"/>
                    <a:gd name="connsiteX5" fmla="*/ 284559 w 559197"/>
                    <a:gd name="connsiteY5" fmla="*/ 373459 h 402431"/>
                    <a:gd name="connsiteX6" fmla="*/ 172641 w 559197"/>
                    <a:gd name="connsiteY6" fmla="*/ 204391 h 402431"/>
                    <a:gd name="connsiteX7" fmla="*/ 96441 w 559197"/>
                    <a:gd name="connsiteY7" fmla="*/ 66278 h 402431"/>
                    <a:gd name="connsiteX8" fmla="*/ 8334 w 559197"/>
                    <a:gd name="connsiteY8" fmla="*/ 1984 h 402431"/>
                    <a:gd name="connsiteX0" fmla="*/ 8334 w 482997"/>
                    <a:gd name="connsiteY0" fmla="*/ 1984 h 404018"/>
                    <a:gd name="connsiteX1" fmla="*/ 146447 w 482997"/>
                    <a:gd name="connsiteY1" fmla="*/ 54372 h 404018"/>
                    <a:gd name="connsiteX2" fmla="*/ 248841 w 482997"/>
                    <a:gd name="connsiteY2" fmla="*/ 225822 h 404018"/>
                    <a:gd name="connsiteX3" fmla="*/ 403622 w 482997"/>
                    <a:gd name="connsiteY3" fmla="*/ 368698 h 404018"/>
                    <a:gd name="connsiteX4" fmla="*/ 463153 w 482997"/>
                    <a:gd name="connsiteY4" fmla="*/ 387747 h 404018"/>
                    <a:gd name="connsiteX5" fmla="*/ 284559 w 482997"/>
                    <a:gd name="connsiteY5" fmla="*/ 373459 h 404018"/>
                    <a:gd name="connsiteX6" fmla="*/ 172641 w 482997"/>
                    <a:gd name="connsiteY6" fmla="*/ 204391 h 404018"/>
                    <a:gd name="connsiteX7" fmla="*/ 96441 w 482997"/>
                    <a:gd name="connsiteY7" fmla="*/ 66278 h 404018"/>
                    <a:gd name="connsiteX8" fmla="*/ 8334 w 482997"/>
                    <a:gd name="connsiteY8" fmla="*/ 1984 h 404018"/>
                    <a:gd name="connsiteX0" fmla="*/ 8334 w 475853"/>
                    <a:gd name="connsiteY0" fmla="*/ 1984 h 406399"/>
                    <a:gd name="connsiteX1" fmla="*/ 139303 w 475853"/>
                    <a:gd name="connsiteY1" fmla="*/ 56753 h 406399"/>
                    <a:gd name="connsiteX2" fmla="*/ 241697 w 475853"/>
                    <a:gd name="connsiteY2" fmla="*/ 228203 h 406399"/>
                    <a:gd name="connsiteX3" fmla="*/ 396478 w 475853"/>
                    <a:gd name="connsiteY3" fmla="*/ 371079 h 406399"/>
                    <a:gd name="connsiteX4" fmla="*/ 456009 w 475853"/>
                    <a:gd name="connsiteY4" fmla="*/ 390128 h 406399"/>
                    <a:gd name="connsiteX5" fmla="*/ 277415 w 475853"/>
                    <a:gd name="connsiteY5" fmla="*/ 375840 h 406399"/>
                    <a:gd name="connsiteX6" fmla="*/ 165497 w 475853"/>
                    <a:gd name="connsiteY6" fmla="*/ 206772 h 406399"/>
                    <a:gd name="connsiteX7" fmla="*/ 89297 w 475853"/>
                    <a:gd name="connsiteY7" fmla="*/ 68659 h 406399"/>
                    <a:gd name="connsiteX8" fmla="*/ 8334 w 475853"/>
                    <a:gd name="connsiteY8" fmla="*/ 1984 h 406399"/>
                    <a:gd name="connsiteX0" fmla="*/ 6747 w 474266"/>
                    <a:gd name="connsiteY0" fmla="*/ 1984 h 406399"/>
                    <a:gd name="connsiteX1" fmla="*/ 137716 w 474266"/>
                    <a:gd name="connsiteY1" fmla="*/ 56753 h 406399"/>
                    <a:gd name="connsiteX2" fmla="*/ 240110 w 474266"/>
                    <a:gd name="connsiteY2" fmla="*/ 228203 h 406399"/>
                    <a:gd name="connsiteX3" fmla="*/ 394891 w 474266"/>
                    <a:gd name="connsiteY3" fmla="*/ 371079 h 406399"/>
                    <a:gd name="connsiteX4" fmla="*/ 454422 w 474266"/>
                    <a:gd name="connsiteY4" fmla="*/ 390128 h 406399"/>
                    <a:gd name="connsiteX5" fmla="*/ 275828 w 474266"/>
                    <a:gd name="connsiteY5" fmla="*/ 375840 h 406399"/>
                    <a:gd name="connsiteX6" fmla="*/ 163910 w 474266"/>
                    <a:gd name="connsiteY6" fmla="*/ 206772 h 406399"/>
                    <a:gd name="connsiteX7" fmla="*/ 97235 w 474266"/>
                    <a:gd name="connsiteY7" fmla="*/ 44847 h 406399"/>
                    <a:gd name="connsiteX8" fmla="*/ 6747 w 474266"/>
                    <a:gd name="connsiteY8" fmla="*/ 1984 h 406399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15525 w 483044"/>
                    <a:gd name="connsiteY0" fmla="*/ 1641 h 406056"/>
                    <a:gd name="connsiteX1" fmla="*/ 146494 w 483044"/>
                    <a:gd name="connsiteY1" fmla="*/ 56410 h 406056"/>
                    <a:gd name="connsiteX2" fmla="*/ 248888 w 483044"/>
                    <a:gd name="connsiteY2" fmla="*/ 227860 h 406056"/>
                    <a:gd name="connsiteX3" fmla="*/ 403669 w 483044"/>
                    <a:gd name="connsiteY3" fmla="*/ 370736 h 406056"/>
                    <a:gd name="connsiteX4" fmla="*/ 463200 w 483044"/>
                    <a:gd name="connsiteY4" fmla="*/ 389785 h 406056"/>
                    <a:gd name="connsiteX5" fmla="*/ 284606 w 483044"/>
                    <a:gd name="connsiteY5" fmla="*/ 375497 h 406056"/>
                    <a:gd name="connsiteX6" fmla="*/ 172688 w 483044"/>
                    <a:gd name="connsiteY6" fmla="*/ 206429 h 406056"/>
                    <a:gd name="connsiteX7" fmla="*/ 53344 w 483044"/>
                    <a:gd name="connsiteY7" fmla="*/ 66256 h 406056"/>
                    <a:gd name="connsiteX8" fmla="*/ 15525 w 483044"/>
                    <a:gd name="connsiteY8" fmla="*/ 1641 h 406056"/>
                    <a:gd name="connsiteX0" fmla="*/ 8684 w 476203"/>
                    <a:gd name="connsiteY0" fmla="*/ 984 h 405399"/>
                    <a:gd name="connsiteX1" fmla="*/ 139653 w 476203"/>
                    <a:gd name="connsiteY1" fmla="*/ 55753 h 405399"/>
                    <a:gd name="connsiteX2" fmla="*/ 242047 w 476203"/>
                    <a:gd name="connsiteY2" fmla="*/ 227203 h 405399"/>
                    <a:gd name="connsiteX3" fmla="*/ 396828 w 476203"/>
                    <a:gd name="connsiteY3" fmla="*/ 370079 h 405399"/>
                    <a:gd name="connsiteX4" fmla="*/ 456359 w 476203"/>
                    <a:gd name="connsiteY4" fmla="*/ 389128 h 405399"/>
                    <a:gd name="connsiteX5" fmla="*/ 277765 w 476203"/>
                    <a:gd name="connsiteY5" fmla="*/ 374840 h 405399"/>
                    <a:gd name="connsiteX6" fmla="*/ 165847 w 476203"/>
                    <a:gd name="connsiteY6" fmla="*/ 205772 h 405399"/>
                    <a:gd name="connsiteX7" fmla="*/ 87551 w 476203"/>
                    <a:gd name="connsiteY7" fmla="*/ 61655 h 405399"/>
                    <a:gd name="connsiteX8" fmla="*/ 8684 w 476203"/>
                    <a:gd name="connsiteY8" fmla="*/ 984 h 405399"/>
                    <a:gd name="connsiteX0" fmla="*/ 12830 w 480349"/>
                    <a:gd name="connsiteY0" fmla="*/ 4495 h 408910"/>
                    <a:gd name="connsiteX1" fmla="*/ 143799 w 480349"/>
                    <a:gd name="connsiteY1" fmla="*/ 59264 h 408910"/>
                    <a:gd name="connsiteX2" fmla="*/ 246193 w 480349"/>
                    <a:gd name="connsiteY2" fmla="*/ 230714 h 408910"/>
                    <a:gd name="connsiteX3" fmla="*/ 400974 w 480349"/>
                    <a:gd name="connsiteY3" fmla="*/ 373590 h 408910"/>
                    <a:gd name="connsiteX4" fmla="*/ 460505 w 480349"/>
                    <a:gd name="connsiteY4" fmla="*/ 392639 h 408910"/>
                    <a:gd name="connsiteX5" fmla="*/ 281911 w 480349"/>
                    <a:gd name="connsiteY5" fmla="*/ 378351 h 408910"/>
                    <a:gd name="connsiteX6" fmla="*/ 169993 w 480349"/>
                    <a:gd name="connsiteY6" fmla="*/ 209283 h 408910"/>
                    <a:gd name="connsiteX7" fmla="*/ 66819 w 480349"/>
                    <a:gd name="connsiteY7" fmla="*/ 32296 h 408910"/>
                    <a:gd name="connsiteX8" fmla="*/ 12830 w 480349"/>
                    <a:gd name="connsiteY8" fmla="*/ 4495 h 408910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016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69286 w 473300"/>
                    <a:gd name="connsiteY6" fmla="*/ 2009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3775"/>
                    <a:gd name="connsiteX1" fmla="*/ 132812 w 473300"/>
                    <a:gd name="connsiteY1" fmla="*/ 50498 h 403775"/>
                    <a:gd name="connsiteX2" fmla="*/ 231804 w 473300"/>
                    <a:gd name="connsiteY2" fmla="*/ 205390 h 403775"/>
                    <a:gd name="connsiteX3" fmla="*/ 398694 w 473300"/>
                    <a:gd name="connsiteY3" fmla="*/ 372713 h 403775"/>
                    <a:gd name="connsiteX4" fmla="*/ 458225 w 473300"/>
                    <a:gd name="connsiteY4" fmla="*/ 391762 h 403775"/>
                    <a:gd name="connsiteX5" fmla="*/ 308241 w 473300"/>
                    <a:gd name="connsiteY5" fmla="*/ 365641 h 403775"/>
                    <a:gd name="connsiteX6" fmla="*/ 169286 w 473300"/>
                    <a:gd name="connsiteY6" fmla="*/ 200997 h 403775"/>
                    <a:gd name="connsiteX7" fmla="*/ 69515 w 473300"/>
                    <a:gd name="connsiteY7" fmla="*/ 28790 h 403775"/>
                    <a:gd name="connsiteX8" fmla="*/ 10550 w 473300"/>
                    <a:gd name="connsiteY8" fmla="*/ 3618 h 403775"/>
                    <a:gd name="connsiteX0" fmla="*/ 10550 w 473300"/>
                    <a:gd name="connsiteY0" fmla="*/ 3618 h 403892"/>
                    <a:gd name="connsiteX1" fmla="*/ 132812 w 473300"/>
                    <a:gd name="connsiteY1" fmla="*/ 50498 h 403892"/>
                    <a:gd name="connsiteX2" fmla="*/ 224670 w 473300"/>
                    <a:gd name="connsiteY2" fmla="*/ 204690 h 403892"/>
                    <a:gd name="connsiteX3" fmla="*/ 398694 w 473300"/>
                    <a:gd name="connsiteY3" fmla="*/ 372713 h 403892"/>
                    <a:gd name="connsiteX4" fmla="*/ 458225 w 473300"/>
                    <a:gd name="connsiteY4" fmla="*/ 391762 h 403892"/>
                    <a:gd name="connsiteX5" fmla="*/ 308241 w 473300"/>
                    <a:gd name="connsiteY5" fmla="*/ 365641 h 403892"/>
                    <a:gd name="connsiteX6" fmla="*/ 169286 w 473300"/>
                    <a:gd name="connsiteY6" fmla="*/ 200997 h 403892"/>
                    <a:gd name="connsiteX7" fmla="*/ 69515 w 473300"/>
                    <a:gd name="connsiteY7" fmla="*/ 28790 h 403892"/>
                    <a:gd name="connsiteX8" fmla="*/ 10550 w 473300"/>
                    <a:gd name="connsiteY8" fmla="*/ 3618 h 403892"/>
                    <a:gd name="connsiteX0" fmla="*/ 10550 w 473300"/>
                    <a:gd name="connsiteY0" fmla="*/ 3618 h 405330"/>
                    <a:gd name="connsiteX1" fmla="*/ 132812 w 473300"/>
                    <a:gd name="connsiteY1" fmla="*/ 50498 h 405330"/>
                    <a:gd name="connsiteX2" fmla="*/ 226632 w 473300"/>
                    <a:gd name="connsiteY2" fmla="*/ 196061 h 405330"/>
                    <a:gd name="connsiteX3" fmla="*/ 398694 w 473300"/>
                    <a:gd name="connsiteY3" fmla="*/ 372713 h 405330"/>
                    <a:gd name="connsiteX4" fmla="*/ 458225 w 473300"/>
                    <a:gd name="connsiteY4" fmla="*/ 391762 h 405330"/>
                    <a:gd name="connsiteX5" fmla="*/ 308241 w 473300"/>
                    <a:gd name="connsiteY5" fmla="*/ 365641 h 405330"/>
                    <a:gd name="connsiteX6" fmla="*/ 169286 w 473300"/>
                    <a:gd name="connsiteY6" fmla="*/ 200997 h 405330"/>
                    <a:gd name="connsiteX7" fmla="*/ 69515 w 473300"/>
                    <a:gd name="connsiteY7" fmla="*/ 28790 h 405330"/>
                    <a:gd name="connsiteX8" fmla="*/ 10550 w 473300"/>
                    <a:gd name="connsiteY8" fmla="*/ 3618 h 405330"/>
                    <a:gd name="connsiteX0" fmla="*/ 10550 w 473300"/>
                    <a:gd name="connsiteY0" fmla="*/ 3618 h 405447"/>
                    <a:gd name="connsiteX1" fmla="*/ 132812 w 473300"/>
                    <a:gd name="connsiteY1" fmla="*/ 50498 h 405447"/>
                    <a:gd name="connsiteX2" fmla="*/ 228594 w 473300"/>
                    <a:gd name="connsiteY2" fmla="*/ 195361 h 405447"/>
                    <a:gd name="connsiteX3" fmla="*/ 398694 w 473300"/>
                    <a:gd name="connsiteY3" fmla="*/ 372713 h 405447"/>
                    <a:gd name="connsiteX4" fmla="*/ 458225 w 473300"/>
                    <a:gd name="connsiteY4" fmla="*/ 391762 h 405447"/>
                    <a:gd name="connsiteX5" fmla="*/ 308241 w 473300"/>
                    <a:gd name="connsiteY5" fmla="*/ 365641 h 405447"/>
                    <a:gd name="connsiteX6" fmla="*/ 169286 w 473300"/>
                    <a:gd name="connsiteY6" fmla="*/ 200997 h 405447"/>
                    <a:gd name="connsiteX7" fmla="*/ 69515 w 473300"/>
                    <a:gd name="connsiteY7" fmla="*/ 28790 h 405447"/>
                    <a:gd name="connsiteX8" fmla="*/ 10550 w 473300"/>
                    <a:gd name="connsiteY8" fmla="*/ 3618 h 405447"/>
                    <a:gd name="connsiteX0" fmla="*/ 10550 w 473300"/>
                    <a:gd name="connsiteY0" fmla="*/ 3618 h 404242"/>
                    <a:gd name="connsiteX1" fmla="*/ 132812 w 473300"/>
                    <a:gd name="connsiteY1" fmla="*/ 50498 h 404242"/>
                    <a:gd name="connsiteX2" fmla="*/ 230556 w 473300"/>
                    <a:gd name="connsiteY2" fmla="*/ 202591 h 404242"/>
                    <a:gd name="connsiteX3" fmla="*/ 398694 w 473300"/>
                    <a:gd name="connsiteY3" fmla="*/ 372713 h 404242"/>
                    <a:gd name="connsiteX4" fmla="*/ 458225 w 473300"/>
                    <a:gd name="connsiteY4" fmla="*/ 391762 h 404242"/>
                    <a:gd name="connsiteX5" fmla="*/ 308241 w 473300"/>
                    <a:gd name="connsiteY5" fmla="*/ 365641 h 404242"/>
                    <a:gd name="connsiteX6" fmla="*/ 169286 w 473300"/>
                    <a:gd name="connsiteY6" fmla="*/ 200997 h 404242"/>
                    <a:gd name="connsiteX7" fmla="*/ 69515 w 473300"/>
                    <a:gd name="connsiteY7" fmla="*/ 28790 h 404242"/>
                    <a:gd name="connsiteX8" fmla="*/ 10550 w 473300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82464 w 458225"/>
                    <a:gd name="connsiteY3" fmla="*/ 3720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9895 w 457570"/>
                    <a:gd name="connsiteY0" fmla="*/ 2530 h 396347"/>
                    <a:gd name="connsiteX1" fmla="*/ 132157 w 457570"/>
                    <a:gd name="connsiteY1" fmla="*/ 49410 h 396347"/>
                    <a:gd name="connsiteX2" fmla="*/ 229901 w 457570"/>
                    <a:gd name="connsiteY2" fmla="*/ 201503 h 396347"/>
                    <a:gd name="connsiteX3" fmla="*/ 392867 w 457570"/>
                    <a:gd name="connsiteY3" fmla="*/ 370225 h 396347"/>
                    <a:gd name="connsiteX4" fmla="*/ 457570 w 457570"/>
                    <a:gd name="connsiteY4" fmla="*/ 390674 h 396347"/>
                    <a:gd name="connsiteX5" fmla="*/ 307586 w 457570"/>
                    <a:gd name="connsiteY5" fmla="*/ 364553 h 396347"/>
                    <a:gd name="connsiteX6" fmla="*/ 168631 w 457570"/>
                    <a:gd name="connsiteY6" fmla="*/ 199909 h 396347"/>
                    <a:gd name="connsiteX7" fmla="*/ 72784 w 457570"/>
                    <a:gd name="connsiteY7" fmla="*/ 34232 h 396347"/>
                    <a:gd name="connsiteX8" fmla="*/ 9895 w 457570"/>
                    <a:gd name="connsiteY8" fmla="*/ 2530 h 39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7570" h="396347">
                      <a:moveTo>
                        <a:pt x="9895" y="2530"/>
                      </a:moveTo>
                      <a:cubicBezTo>
                        <a:pt x="19790" y="5060"/>
                        <a:pt x="88104" y="4166"/>
                        <a:pt x="132157" y="49410"/>
                      </a:cubicBezTo>
                      <a:cubicBezTo>
                        <a:pt x="153003" y="71557"/>
                        <a:pt x="196943" y="143216"/>
                        <a:pt x="229901" y="201503"/>
                      </a:cubicBezTo>
                      <a:cubicBezTo>
                        <a:pt x="283082" y="291595"/>
                        <a:pt x="335947" y="348343"/>
                        <a:pt x="392867" y="370225"/>
                      </a:cubicBezTo>
                      <a:cubicBezTo>
                        <a:pt x="430021" y="386238"/>
                        <a:pt x="416883" y="384613"/>
                        <a:pt x="457570" y="390674"/>
                      </a:cubicBezTo>
                      <a:cubicBezTo>
                        <a:pt x="444868" y="390530"/>
                        <a:pt x="355742" y="396347"/>
                        <a:pt x="307586" y="364553"/>
                      </a:cubicBezTo>
                      <a:cubicBezTo>
                        <a:pt x="259430" y="332759"/>
                        <a:pt x="217955" y="285854"/>
                        <a:pt x="168631" y="199909"/>
                      </a:cubicBezTo>
                      <a:cubicBezTo>
                        <a:pt x="106868" y="83724"/>
                        <a:pt x="104932" y="84966"/>
                        <a:pt x="72784" y="34232"/>
                      </a:cubicBezTo>
                      <a:cubicBezTo>
                        <a:pt x="62652" y="19248"/>
                        <a:pt x="0" y="0"/>
                        <a:pt x="9895" y="253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A5CE"/>
                    </a:gs>
                    <a:gs pos="39999">
                      <a:srgbClr val="9BB7D9"/>
                    </a:gs>
                    <a:gs pos="70000">
                      <a:srgbClr val="BFD1E7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814466" y="4270087"/>
                  <a:ext cx="476336" cy="214048"/>
                </a:xfrm>
                <a:custGeom>
                  <a:avLst/>
                  <a:gdLst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48084"/>
                    <a:gd name="connsiteY0" fmla="*/ 1984 h 402431"/>
                    <a:gd name="connsiteX1" fmla="*/ 146447 w 548084"/>
                    <a:gd name="connsiteY1" fmla="*/ 54372 h 402431"/>
                    <a:gd name="connsiteX2" fmla="*/ 248841 w 548084"/>
                    <a:gd name="connsiteY2" fmla="*/ 225822 h 402431"/>
                    <a:gd name="connsiteX3" fmla="*/ 336947 w 548084"/>
                    <a:gd name="connsiteY3" fmla="*/ 335360 h 402431"/>
                    <a:gd name="connsiteX4" fmla="*/ 539353 w 548084"/>
                    <a:gd name="connsiteY4" fmla="*/ 378222 h 402431"/>
                    <a:gd name="connsiteX5" fmla="*/ 284559 w 548084"/>
                    <a:gd name="connsiteY5" fmla="*/ 373459 h 402431"/>
                    <a:gd name="connsiteX6" fmla="*/ 172641 w 548084"/>
                    <a:gd name="connsiteY6" fmla="*/ 204391 h 402431"/>
                    <a:gd name="connsiteX7" fmla="*/ 96441 w 548084"/>
                    <a:gd name="connsiteY7" fmla="*/ 66278 h 402431"/>
                    <a:gd name="connsiteX8" fmla="*/ 8334 w 548084"/>
                    <a:gd name="connsiteY8" fmla="*/ 1984 h 402431"/>
                    <a:gd name="connsiteX0" fmla="*/ 8334 w 559197"/>
                    <a:gd name="connsiteY0" fmla="*/ 1984 h 402431"/>
                    <a:gd name="connsiteX1" fmla="*/ 146447 w 559197"/>
                    <a:gd name="connsiteY1" fmla="*/ 54372 h 402431"/>
                    <a:gd name="connsiteX2" fmla="*/ 248841 w 559197"/>
                    <a:gd name="connsiteY2" fmla="*/ 225822 h 402431"/>
                    <a:gd name="connsiteX3" fmla="*/ 403622 w 559197"/>
                    <a:gd name="connsiteY3" fmla="*/ 368698 h 402431"/>
                    <a:gd name="connsiteX4" fmla="*/ 539353 w 559197"/>
                    <a:gd name="connsiteY4" fmla="*/ 378222 h 402431"/>
                    <a:gd name="connsiteX5" fmla="*/ 284559 w 559197"/>
                    <a:gd name="connsiteY5" fmla="*/ 373459 h 402431"/>
                    <a:gd name="connsiteX6" fmla="*/ 172641 w 559197"/>
                    <a:gd name="connsiteY6" fmla="*/ 204391 h 402431"/>
                    <a:gd name="connsiteX7" fmla="*/ 96441 w 559197"/>
                    <a:gd name="connsiteY7" fmla="*/ 66278 h 402431"/>
                    <a:gd name="connsiteX8" fmla="*/ 8334 w 559197"/>
                    <a:gd name="connsiteY8" fmla="*/ 1984 h 402431"/>
                    <a:gd name="connsiteX0" fmla="*/ 8334 w 482997"/>
                    <a:gd name="connsiteY0" fmla="*/ 1984 h 404018"/>
                    <a:gd name="connsiteX1" fmla="*/ 146447 w 482997"/>
                    <a:gd name="connsiteY1" fmla="*/ 54372 h 404018"/>
                    <a:gd name="connsiteX2" fmla="*/ 248841 w 482997"/>
                    <a:gd name="connsiteY2" fmla="*/ 225822 h 404018"/>
                    <a:gd name="connsiteX3" fmla="*/ 403622 w 482997"/>
                    <a:gd name="connsiteY3" fmla="*/ 368698 h 404018"/>
                    <a:gd name="connsiteX4" fmla="*/ 463153 w 482997"/>
                    <a:gd name="connsiteY4" fmla="*/ 387747 h 404018"/>
                    <a:gd name="connsiteX5" fmla="*/ 284559 w 482997"/>
                    <a:gd name="connsiteY5" fmla="*/ 373459 h 404018"/>
                    <a:gd name="connsiteX6" fmla="*/ 172641 w 482997"/>
                    <a:gd name="connsiteY6" fmla="*/ 204391 h 404018"/>
                    <a:gd name="connsiteX7" fmla="*/ 96441 w 482997"/>
                    <a:gd name="connsiteY7" fmla="*/ 66278 h 404018"/>
                    <a:gd name="connsiteX8" fmla="*/ 8334 w 482997"/>
                    <a:gd name="connsiteY8" fmla="*/ 1984 h 404018"/>
                    <a:gd name="connsiteX0" fmla="*/ 8334 w 475853"/>
                    <a:gd name="connsiteY0" fmla="*/ 1984 h 406399"/>
                    <a:gd name="connsiteX1" fmla="*/ 139303 w 475853"/>
                    <a:gd name="connsiteY1" fmla="*/ 56753 h 406399"/>
                    <a:gd name="connsiteX2" fmla="*/ 241697 w 475853"/>
                    <a:gd name="connsiteY2" fmla="*/ 228203 h 406399"/>
                    <a:gd name="connsiteX3" fmla="*/ 396478 w 475853"/>
                    <a:gd name="connsiteY3" fmla="*/ 371079 h 406399"/>
                    <a:gd name="connsiteX4" fmla="*/ 456009 w 475853"/>
                    <a:gd name="connsiteY4" fmla="*/ 390128 h 406399"/>
                    <a:gd name="connsiteX5" fmla="*/ 277415 w 475853"/>
                    <a:gd name="connsiteY5" fmla="*/ 375840 h 406399"/>
                    <a:gd name="connsiteX6" fmla="*/ 165497 w 475853"/>
                    <a:gd name="connsiteY6" fmla="*/ 206772 h 406399"/>
                    <a:gd name="connsiteX7" fmla="*/ 89297 w 475853"/>
                    <a:gd name="connsiteY7" fmla="*/ 68659 h 406399"/>
                    <a:gd name="connsiteX8" fmla="*/ 8334 w 475853"/>
                    <a:gd name="connsiteY8" fmla="*/ 1984 h 406399"/>
                    <a:gd name="connsiteX0" fmla="*/ 6747 w 474266"/>
                    <a:gd name="connsiteY0" fmla="*/ 1984 h 406399"/>
                    <a:gd name="connsiteX1" fmla="*/ 137716 w 474266"/>
                    <a:gd name="connsiteY1" fmla="*/ 56753 h 406399"/>
                    <a:gd name="connsiteX2" fmla="*/ 240110 w 474266"/>
                    <a:gd name="connsiteY2" fmla="*/ 228203 h 406399"/>
                    <a:gd name="connsiteX3" fmla="*/ 394891 w 474266"/>
                    <a:gd name="connsiteY3" fmla="*/ 371079 h 406399"/>
                    <a:gd name="connsiteX4" fmla="*/ 454422 w 474266"/>
                    <a:gd name="connsiteY4" fmla="*/ 390128 h 406399"/>
                    <a:gd name="connsiteX5" fmla="*/ 275828 w 474266"/>
                    <a:gd name="connsiteY5" fmla="*/ 375840 h 406399"/>
                    <a:gd name="connsiteX6" fmla="*/ 163910 w 474266"/>
                    <a:gd name="connsiteY6" fmla="*/ 206772 h 406399"/>
                    <a:gd name="connsiteX7" fmla="*/ 97235 w 474266"/>
                    <a:gd name="connsiteY7" fmla="*/ 44847 h 406399"/>
                    <a:gd name="connsiteX8" fmla="*/ 6747 w 474266"/>
                    <a:gd name="connsiteY8" fmla="*/ 1984 h 406399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15525 w 483044"/>
                    <a:gd name="connsiteY0" fmla="*/ 1641 h 406056"/>
                    <a:gd name="connsiteX1" fmla="*/ 146494 w 483044"/>
                    <a:gd name="connsiteY1" fmla="*/ 56410 h 406056"/>
                    <a:gd name="connsiteX2" fmla="*/ 248888 w 483044"/>
                    <a:gd name="connsiteY2" fmla="*/ 227860 h 406056"/>
                    <a:gd name="connsiteX3" fmla="*/ 403669 w 483044"/>
                    <a:gd name="connsiteY3" fmla="*/ 370736 h 406056"/>
                    <a:gd name="connsiteX4" fmla="*/ 463200 w 483044"/>
                    <a:gd name="connsiteY4" fmla="*/ 389785 h 406056"/>
                    <a:gd name="connsiteX5" fmla="*/ 284606 w 483044"/>
                    <a:gd name="connsiteY5" fmla="*/ 375497 h 406056"/>
                    <a:gd name="connsiteX6" fmla="*/ 172688 w 483044"/>
                    <a:gd name="connsiteY6" fmla="*/ 206429 h 406056"/>
                    <a:gd name="connsiteX7" fmla="*/ 53344 w 483044"/>
                    <a:gd name="connsiteY7" fmla="*/ 66256 h 406056"/>
                    <a:gd name="connsiteX8" fmla="*/ 15525 w 483044"/>
                    <a:gd name="connsiteY8" fmla="*/ 1641 h 406056"/>
                    <a:gd name="connsiteX0" fmla="*/ 8684 w 476203"/>
                    <a:gd name="connsiteY0" fmla="*/ 984 h 405399"/>
                    <a:gd name="connsiteX1" fmla="*/ 139653 w 476203"/>
                    <a:gd name="connsiteY1" fmla="*/ 55753 h 405399"/>
                    <a:gd name="connsiteX2" fmla="*/ 242047 w 476203"/>
                    <a:gd name="connsiteY2" fmla="*/ 227203 h 405399"/>
                    <a:gd name="connsiteX3" fmla="*/ 396828 w 476203"/>
                    <a:gd name="connsiteY3" fmla="*/ 370079 h 405399"/>
                    <a:gd name="connsiteX4" fmla="*/ 456359 w 476203"/>
                    <a:gd name="connsiteY4" fmla="*/ 389128 h 405399"/>
                    <a:gd name="connsiteX5" fmla="*/ 277765 w 476203"/>
                    <a:gd name="connsiteY5" fmla="*/ 374840 h 405399"/>
                    <a:gd name="connsiteX6" fmla="*/ 165847 w 476203"/>
                    <a:gd name="connsiteY6" fmla="*/ 205772 h 405399"/>
                    <a:gd name="connsiteX7" fmla="*/ 87551 w 476203"/>
                    <a:gd name="connsiteY7" fmla="*/ 61655 h 405399"/>
                    <a:gd name="connsiteX8" fmla="*/ 8684 w 476203"/>
                    <a:gd name="connsiteY8" fmla="*/ 984 h 405399"/>
                    <a:gd name="connsiteX0" fmla="*/ 12830 w 480349"/>
                    <a:gd name="connsiteY0" fmla="*/ 4495 h 408910"/>
                    <a:gd name="connsiteX1" fmla="*/ 143799 w 480349"/>
                    <a:gd name="connsiteY1" fmla="*/ 59264 h 408910"/>
                    <a:gd name="connsiteX2" fmla="*/ 246193 w 480349"/>
                    <a:gd name="connsiteY2" fmla="*/ 230714 h 408910"/>
                    <a:gd name="connsiteX3" fmla="*/ 400974 w 480349"/>
                    <a:gd name="connsiteY3" fmla="*/ 373590 h 408910"/>
                    <a:gd name="connsiteX4" fmla="*/ 460505 w 480349"/>
                    <a:gd name="connsiteY4" fmla="*/ 392639 h 408910"/>
                    <a:gd name="connsiteX5" fmla="*/ 281911 w 480349"/>
                    <a:gd name="connsiteY5" fmla="*/ 378351 h 408910"/>
                    <a:gd name="connsiteX6" fmla="*/ 169993 w 480349"/>
                    <a:gd name="connsiteY6" fmla="*/ 209283 h 408910"/>
                    <a:gd name="connsiteX7" fmla="*/ 66819 w 480349"/>
                    <a:gd name="connsiteY7" fmla="*/ 32296 h 408910"/>
                    <a:gd name="connsiteX8" fmla="*/ 12830 w 480349"/>
                    <a:gd name="connsiteY8" fmla="*/ 4495 h 408910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016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69286 w 473300"/>
                    <a:gd name="connsiteY6" fmla="*/ 2009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3775"/>
                    <a:gd name="connsiteX1" fmla="*/ 132812 w 473300"/>
                    <a:gd name="connsiteY1" fmla="*/ 50498 h 403775"/>
                    <a:gd name="connsiteX2" fmla="*/ 231804 w 473300"/>
                    <a:gd name="connsiteY2" fmla="*/ 205390 h 403775"/>
                    <a:gd name="connsiteX3" fmla="*/ 398694 w 473300"/>
                    <a:gd name="connsiteY3" fmla="*/ 372713 h 403775"/>
                    <a:gd name="connsiteX4" fmla="*/ 458225 w 473300"/>
                    <a:gd name="connsiteY4" fmla="*/ 391762 h 403775"/>
                    <a:gd name="connsiteX5" fmla="*/ 308241 w 473300"/>
                    <a:gd name="connsiteY5" fmla="*/ 365641 h 403775"/>
                    <a:gd name="connsiteX6" fmla="*/ 169286 w 473300"/>
                    <a:gd name="connsiteY6" fmla="*/ 200997 h 403775"/>
                    <a:gd name="connsiteX7" fmla="*/ 69515 w 473300"/>
                    <a:gd name="connsiteY7" fmla="*/ 28790 h 403775"/>
                    <a:gd name="connsiteX8" fmla="*/ 10550 w 473300"/>
                    <a:gd name="connsiteY8" fmla="*/ 3618 h 403775"/>
                    <a:gd name="connsiteX0" fmla="*/ 10550 w 473300"/>
                    <a:gd name="connsiteY0" fmla="*/ 3618 h 403892"/>
                    <a:gd name="connsiteX1" fmla="*/ 132812 w 473300"/>
                    <a:gd name="connsiteY1" fmla="*/ 50498 h 403892"/>
                    <a:gd name="connsiteX2" fmla="*/ 224670 w 473300"/>
                    <a:gd name="connsiteY2" fmla="*/ 204690 h 403892"/>
                    <a:gd name="connsiteX3" fmla="*/ 398694 w 473300"/>
                    <a:gd name="connsiteY3" fmla="*/ 372713 h 403892"/>
                    <a:gd name="connsiteX4" fmla="*/ 458225 w 473300"/>
                    <a:gd name="connsiteY4" fmla="*/ 391762 h 403892"/>
                    <a:gd name="connsiteX5" fmla="*/ 308241 w 473300"/>
                    <a:gd name="connsiteY5" fmla="*/ 365641 h 403892"/>
                    <a:gd name="connsiteX6" fmla="*/ 169286 w 473300"/>
                    <a:gd name="connsiteY6" fmla="*/ 200997 h 403892"/>
                    <a:gd name="connsiteX7" fmla="*/ 69515 w 473300"/>
                    <a:gd name="connsiteY7" fmla="*/ 28790 h 403892"/>
                    <a:gd name="connsiteX8" fmla="*/ 10550 w 473300"/>
                    <a:gd name="connsiteY8" fmla="*/ 3618 h 403892"/>
                    <a:gd name="connsiteX0" fmla="*/ 10550 w 473300"/>
                    <a:gd name="connsiteY0" fmla="*/ 3618 h 405330"/>
                    <a:gd name="connsiteX1" fmla="*/ 132812 w 473300"/>
                    <a:gd name="connsiteY1" fmla="*/ 50498 h 405330"/>
                    <a:gd name="connsiteX2" fmla="*/ 226632 w 473300"/>
                    <a:gd name="connsiteY2" fmla="*/ 196061 h 405330"/>
                    <a:gd name="connsiteX3" fmla="*/ 398694 w 473300"/>
                    <a:gd name="connsiteY3" fmla="*/ 372713 h 405330"/>
                    <a:gd name="connsiteX4" fmla="*/ 458225 w 473300"/>
                    <a:gd name="connsiteY4" fmla="*/ 391762 h 405330"/>
                    <a:gd name="connsiteX5" fmla="*/ 308241 w 473300"/>
                    <a:gd name="connsiteY5" fmla="*/ 365641 h 405330"/>
                    <a:gd name="connsiteX6" fmla="*/ 169286 w 473300"/>
                    <a:gd name="connsiteY6" fmla="*/ 200997 h 405330"/>
                    <a:gd name="connsiteX7" fmla="*/ 69515 w 473300"/>
                    <a:gd name="connsiteY7" fmla="*/ 28790 h 405330"/>
                    <a:gd name="connsiteX8" fmla="*/ 10550 w 473300"/>
                    <a:gd name="connsiteY8" fmla="*/ 3618 h 405330"/>
                    <a:gd name="connsiteX0" fmla="*/ 10550 w 473300"/>
                    <a:gd name="connsiteY0" fmla="*/ 3618 h 405447"/>
                    <a:gd name="connsiteX1" fmla="*/ 132812 w 473300"/>
                    <a:gd name="connsiteY1" fmla="*/ 50498 h 405447"/>
                    <a:gd name="connsiteX2" fmla="*/ 228594 w 473300"/>
                    <a:gd name="connsiteY2" fmla="*/ 195361 h 405447"/>
                    <a:gd name="connsiteX3" fmla="*/ 398694 w 473300"/>
                    <a:gd name="connsiteY3" fmla="*/ 372713 h 405447"/>
                    <a:gd name="connsiteX4" fmla="*/ 458225 w 473300"/>
                    <a:gd name="connsiteY4" fmla="*/ 391762 h 405447"/>
                    <a:gd name="connsiteX5" fmla="*/ 308241 w 473300"/>
                    <a:gd name="connsiteY5" fmla="*/ 365641 h 405447"/>
                    <a:gd name="connsiteX6" fmla="*/ 169286 w 473300"/>
                    <a:gd name="connsiteY6" fmla="*/ 200997 h 405447"/>
                    <a:gd name="connsiteX7" fmla="*/ 69515 w 473300"/>
                    <a:gd name="connsiteY7" fmla="*/ 28790 h 405447"/>
                    <a:gd name="connsiteX8" fmla="*/ 10550 w 473300"/>
                    <a:gd name="connsiteY8" fmla="*/ 3618 h 405447"/>
                    <a:gd name="connsiteX0" fmla="*/ 10550 w 473300"/>
                    <a:gd name="connsiteY0" fmla="*/ 3618 h 404242"/>
                    <a:gd name="connsiteX1" fmla="*/ 132812 w 473300"/>
                    <a:gd name="connsiteY1" fmla="*/ 50498 h 404242"/>
                    <a:gd name="connsiteX2" fmla="*/ 230556 w 473300"/>
                    <a:gd name="connsiteY2" fmla="*/ 202591 h 404242"/>
                    <a:gd name="connsiteX3" fmla="*/ 398694 w 473300"/>
                    <a:gd name="connsiteY3" fmla="*/ 372713 h 404242"/>
                    <a:gd name="connsiteX4" fmla="*/ 458225 w 473300"/>
                    <a:gd name="connsiteY4" fmla="*/ 391762 h 404242"/>
                    <a:gd name="connsiteX5" fmla="*/ 308241 w 473300"/>
                    <a:gd name="connsiteY5" fmla="*/ 365641 h 404242"/>
                    <a:gd name="connsiteX6" fmla="*/ 169286 w 473300"/>
                    <a:gd name="connsiteY6" fmla="*/ 200997 h 404242"/>
                    <a:gd name="connsiteX7" fmla="*/ 69515 w 473300"/>
                    <a:gd name="connsiteY7" fmla="*/ 28790 h 404242"/>
                    <a:gd name="connsiteX8" fmla="*/ 10550 w 473300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82464 w 458225"/>
                    <a:gd name="connsiteY3" fmla="*/ 3720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9895 w 457570"/>
                    <a:gd name="connsiteY0" fmla="*/ 2530 h 396347"/>
                    <a:gd name="connsiteX1" fmla="*/ 132157 w 457570"/>
                    <a:gd name="connsiteY1" fmla="*/ 49410 h 396347"/>
                    <a:gd name="connsiteX2" fmla="*/ 229901 w 457570"/>
                    <a:gd name="connsiteY2" fmla="*/ 201503 h 396347"/>
                    <a:gd name="connsiteX3" fmla="*/ 392867 w 457570"/>
                    <a:gd name="connsiteY3" fmla="*/ 370225 h 396347"/>
                    <a:gd name="connsiteX4" fmla="*/ 457570 w 457570"/>
                    <a:gd name="connsiteY4" fmla="*/ 390674 h 396347"/>
                    <a:gd name="connsiteX5" fmla="*/ 307586 w 457570"/>
                    <a:gd name="connsiteY5" fmla="*/ 364553 h 396347"/>
                    <a:gd name="connsiteX6" fmla="*/ 168631 w 457570"/>
                    <a:gd name="connsiteY6" fmla="*/ 199909 h 396347"/>
                    <a:gd name="connsiteX7" fmla="*/ 72784 w 457570"/>
                    <a:gd name="connsiteY7" fmla="*/ 34232 h 396347"/>
                    <a:gd name="connsiteX8" fmla="*/ 9895 w 457570"/>
                    <a:gd name="connsiteY8" fmla="*/ 2530 h 39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7570" h="396347">
                      <a:moveTo>
                        <a:pt x="9895" y="2530"/>
                      </a:moveTo>
                      <a:cubicBezTo>
                        <a:pt x="19790" y="5060"/>
                        <a:pt x="88104" y="4166"/>
                        <a:pt x="132157" y="49410"/>
                      </a:cubicBezTo>
                      <a:cubicBezTo>
                        <a:pt x="153003" y="71557"/>
                        <a:pt x="196943" y="143216"/>
                        <a:pt x="229901" y="201503"/>
                      </a:cubicBezTo>
                      <a:cubicBezTo>
                        <a:pt x="283082" y="291595"/>
                        <a:pt x="335947" y="348343"/>
                        <a:pt x="392867" y="370225"/>
                      </a:cubicBezTo>
                      <a:cubicBezTo>
                        <a:pt x="430021" y="386238"/>
                        <a:pt x="416883" y="384613"/>
                        <a:pt x="457570" y="390674"/>
                      </a:cubicBezTo>
                      <a:cubicBezTo>
                        <a:pt x="444868" y="390530"/>
                        <a:pt x="355742" y="396347"/>
                        <a:pt x="307586" y="364553"/>
                      </a:cubicBezTo>
                      <a:cubicBezTo>
                        <a:pt x="259430" y="332759"/>
                        <a:pt x="217955" y="285854"/>
                        <a:pt x="168631" y="199909"/>
                      </a:cubicBezTo>
                      <a:cubicBezTo>
                        <a:pt x="106868" y="83724"/>
                        <a:pt x="104932" y="84966"/>
                        <a:pt x="72784" y="34232"/>
                      </a:cubicBezTo>
                      <a:cubicBezTo>
                        <a:pt x="62652" y="19248"/>
                        <a:pt x="0" y="0"/>
                        <a:pt x="9895" y="253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A5CE"/>
                    </a:gs>
                    <a:gs pos="39999">
                      <a:srgbClr val="9BB7D9"/>
                    </a:gs>
                    <a:gs pos="70000">
                      <a:srgbClr val="BFD1E7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flipH="1">
                  <a:off x="381000" y="4270087"/>
                  <a:ext cx="476336" cy="214048"/>
                </a:xfrm>
                <a:custGeom>
                  <a:avLst/>
                  <a:gdLst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48084"/>
                    <a:gd name="connsiteY0" fmla="*/ 1984 h 402431"/>
                    <a:gd name="connsiteX1" fmla="*/ 146447 w 548084"/>
                    <a:gd name="connsiteY1" fmla="*/ 54372 h 402431"/>
                    <a:gd name="connsiteX2" fmla="*/ 248841 w 548084"/>
                    <a:gd name="connsiteY2" fmla="*/ 225822 h 402431"/>
                    <a:gd name="connsiteX3" fmla="*/ 336947 w 548084"/>
                    <a:gd name="connsiteY3" fmla="*/ 335360 h 402431"/>
                    <a:gd name="connsiteX4" fmla="*/ 539353 w 548084"/>
                    <a:gd name="connsiteY4" fmla="*/ 378222 h 402431"/>
                    <a:gd name="connsiteX5" fmla="*/ 284559 w 548084"/>
                    <a:gd name="connsiteY5" fmla="*/ 373459 h 402431"/>
                    <a:gd name="connsiteX6" fmla="*/ 172641 w 548084"/>
                    <a:gd name="connsiteY6" fmla="*/ 204391 h 402431"/>
                    <a:gd name="connsiteX7" fmla="*/ 96441 w 548084"/>
                    <a:gd name="connsiteY7" fmla="*/ 66278 h 402431"/>
                    <a:gd name="connsiteX8" fmla="*/ 8334 w 548084"/>
                    <a:gd name="connsiteY8" fmla="*/ 1984 h 402431"/>
                    <a:gd name="connsiteX0" fmla="*/ 8334 w 559197"/>
                    <a:gd name="connsiteY0" fmla="*/ 1984 h 402431"/>
                    <a:gd name="connsiteX1" fmla="*/ 146447 w 559197"/>
                    <a:gd name="connsiteY1" fmla="*/ 54372 h 402431"/>
                    <a:gd name="connsiteX2" fmla="*/ 248841 w 559197"/>
                    <a:gd name="connsiteY2" fmla="*/ 225822 h 402431"/>
                    <a:gd name="connsiteX3" fmla="*/ 403622 w 559197"/>
                    <a:gd name="connsiteY3" fmla="*/ 368698 h 402431"/>
                    <a:gd name="connsiteX4" fmla="*/ 539353 w 559197"/>
                    <a:gd name="connsiteY4" fmla="*/ 378222 h 402431"/>
                    <a:gd name="connsiteX5" fmla="*/ 284559 w 559197"/>
                    <a:gd name="connsiteY5" fmla="*/ 373459 h 402431"/>
                    <a:gd name="connsiteX6" fmla="*/ 172641 w 559197"/>
                    <a:gd name="connsiteY6" fmla="*/ 204391 h 402431"/>
                    <a:gd name="connsiteX7" fmla="*/ 96441 w 559197"/>
                    <a:gd name="connsiteY7" fmla="*/ 66278 h 402431"/>
                    <a:gd name="connsiteX8" fmla="*/ 8334 w 559197"/>
                    <a:gd name="connsiteY8" fmla="*/ 1984 h 402431"/>
                    <a:gd name="connsiteX0" fmla="*/ 8334 w 482997"/>
                    <a:gd name="connsiteY0" fmla="*/ 1984 h 404018"/>
                    <a:gd name="connsiteX1" fmla="*/ 146447 w 482997"/>
                    <a:gd name="connsiteY1" fmla="*/ 54372 h 404018"/>
                    <a:gd name="connsiteX2" fmla="*/ 248841 w 482997"/>
                    <a:gd name="connsiteY2" fmla="*/ 225822 h 404018"/>
                    <a:gd name="connsiteX3" fmla="*/ 403622 w 482997"/>
                    <a:gd name="connsiteY3" fmla="*/ 368698 h 404018"/>
                    <a:gd name="connsiteX4" fmla="*/ 463153 w 482997"/>
                    <a:gd name="connsiteY4" fmla="*/ 387747 h 404018"/>
                    <a:gd name="connsiteX5" fmla="*/ 284559 w 482997"/>
                    <a:gd name="connsiteY5" fmla="*/ 373459 h 404018"/>
                    <a:gd name="connsiteX6" fmla="*/ 172641 w 482997"/>
                    <a:gd name="connsiteY6" fmla="*/ 204391 h 404018"/>
                    <a:gd name="connsiteX7" fmla="*/ 96441 w 482997"/>
                    <a:gd name="connsiteY7" fmla="*/ 66278 h 404018"/>
                    <a:gd name="connsiteX8" fmla="*/ 8334 w 482997"/>
                    <a:gd name="connsiteY8" fmla="*/ 1984 h 404018"/>
                    <a:gd name="connsiteX0" fmla="*/ 8334 w 475853"/>
                    <a:gd name="connsiteY0" fmla="*/ 1984 h 406399"/>
                    <a:gd name="connsiteX1" fmla="*/ 139303 w 475853"/>
                    <a:gd name="connsiteY1" fmla="*/ 56753 h 406399"/>
                    <a:gd name="connsiteX2" fmla="*/ 241697 w 475853"/>
                    <a:gd name="connsiteY2" fmla="*/ 228203 h 406399"/>
                    <a:gd name="connsiteX3" fmla="*/ 396478 w 475853"/>
                    <a:gd name="connsiteY3" fmla="*/ 371079 h 406399"/>
                    <a:gd name="connsiteX4" fmla="*/ 456009 w 475853"/>
                    <a:gd name="connsiteY4" fmla="*/ 390128 h 406399"/>
                    <a:gd name="connsiteX5" fmla="*/ 277415 w 475853"/>
                    <a:gd name="connsiteY5" fmla="*/ 375840 h 406399"/>
                    <a:gd name="connsiteX6" fmla="*/ 165497 w 475853"/>
                    <a:gd name="connsiteY6" fmla="*/ 206772 h 406399"/>
                    <a:gd name="connsiteX7" fmla="*/ 89297 w 475853"/>
                    <a:gd name="connsiteY7" fmla="*/ 68659 h 406399"/>
                    <a:gd name="connsiteX8" fmla="*/ 8334 w 475853"/>
                    <a:gd name="connsiteY8" fmla="*/ 1984 h 406399"/>
                    <a:gd name="connsiteX0" fmla="*/ 6747 w 474266"/>
                    <a:gd name="connsiteY0" fmla="*/ 1984 h 406399"/>
                    <a:gd name="connsiteX1" fmla="*/ 137716 w 474266"/>
                    <a:gd name="connsiteY1" fmla="*/ 56753 h 406399"/>
                    <a:gd name="connsiteX2" fmla="*/ 240110 w 474266"/>
                    <a:gd name="connsiteY2" fmla="*/ 228203 h 406399"/>
                    <a:gd name="connsiteX3" fmla="*/ 394891 w 474266"/>
                    <a:gd name="connsiteY3" fmla="*/ 371079 h 406399"/>
                    <a:gd name="connsiteX4" fmla="*/ 454422 w 474266"/>
                    <a:gd name="connsiteY4" fmla="*/ 390128 h 406399"/>
                    <a:gd name="connsiteX5" fmla="*/ 275828 w 474266"/>
                    <a:gd name="connsiteY5" fmla="*/ 375840 h 406399"/>
                    <a:gd name="connsiteX6" fmla="*/ 163910 w 474266"/>
                    <a:gd name="connsiteY6" fmla="*/ 206772 h 406399"/>
                    <a:gd name="connsiteX7" fmla="*/ 97235 w 474266"/>
                    <a:gd name="connsiteY7" fmla="*/ 44847 h 406399"/>
                    <a:gd name="connsiteX8" fmla="*/ 6747 w 474266"/>
                    <a:gd name="connsiteY8" fmla="*/ 1984 h 406399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15525 w 483044"/>
                    <a:gd name="connsiteY0" fmla="*/ 1641 h 406056"/>
                    <a:gd name="connsiteX1" fmla="*/ 146494 w 483044"/>
                    <a:gd name="connsiteY1" fmla="*/ 56410 h 406056"/>
                    <a:gd name="connsiteX2" fmla="*/ 248888 w 483044"/>
                    <a:gd name="connsiteY2" fmla="*/ 227860 h 406056"/>
                    <a:gd name="connsiteX3" fmla="*/ 403669 w 483044"/>
                    <a:gd name="connsiteY3" fmla="*/ 370736 h 406056"/>
                    <a:gd name="connsiteX4" fmla="*/ 463200 w 483044"/>
                    <a:gd name="connsiteY4" fmla="*/ 389785 h 406056"/>
                    <a:gd name="connsiteX5" fmla="*/ 284606 w 483044"/>
                    <a:gd name="connsiteY5" fmla="*/ 375497 h 406056"/>
                    <a:gd name="connsiteX6" fmla="*/ 172688 w 483044"/>
                    <a:gd name="connsiteY6" fmla="*/ 206429 h 406056"/>
                    <a:gd name="connsiteX7" fmla="*/ 53344 w 483044"/>
                    <a:gd name="connsiteY7" fmla="*/ 66256 h 406056"/>
                    <a:gd name="connsiteX8" fmla="*/ 15525 w 483044"/>
                    <a:gd name="connsiteY8" fmla="*/ 1641 h 406056"/>
                    <a:gd name="connsiteX0" fmla="*/ 8684 w 476203"/>
                    <a:gd name="connsiteY0" fmla="*/ 984 h 405399"/>
                    <a:gd name="connsiteX1" fmla="*/ 139653 w 476203"/>
                    <a:gd name="connsiteY1" fmla="*/ 55753 h 405399"/>
                    <a:gd name="connsiteX2" fmla="*/ 242047 w 476203"/>
                    <a:gd name="connsiteY2" fmla="*/ 227203 h 405399"/>
                    <a:gd name="connsiteX3" fmla="*/ 396828 w 476203"/>
                    <a:gd name="connsiteY3" fmla="*/ 370079 h 405399"/>
                    <a:gd name="connsiteX4" fmla="*/ 456359 w 476203"/>
                    <a:gd name="connsiteY4" fmla="*/ 389128 h 405399"/>
                    <a:gd name="connsiteX5" fmla="*/ 277765 w 476203"/>
                    <a:gd name="connsiteY5" fmla="*/ 374840 h 405399"/>
                    <a:gd name="connsiteX6" fmla="*/ 165847 w 476203"/>
                    <a:gd name="connsiteY6" fmla="*/ 205772 h 405399"/>
                    <a:gd name="connsiteX7" fmla="*/ 87551 w 476203"/>
                    <a:gd name="connsiteY7" fmla="*/ 61655 h 405399"/>
                    <a:gd name="connsiteX8" fmla="*/ 8684 w 476203"/>
                    <a:gd name="connsiteY8" fmla="*/ 984 h 405399"/>
                    <a:gd name="connsiteX0" fmla="*/ 12830 w 480349"/>
                    <a:gd name="connsiteY0" fmla="*/ 4495 h 408910"/>
                    <a:gd name="connsiteX1" fmla="*/ 143799 w 480349"/>
                    <a:gd name="connsiteY1" fmla="*/ 59264 h 408910"/>
                    <a:gd name="connsiteX2" fmla="*/ 246193 w 480349"/>
                    <a:gd name="connsiteY2" fmla="*/ 230714 h 408910"/>
                    <a:gd name="connsiteX3" fmla="*/ 400974 w 480349"/>
                    <a:gd name="connsiteY3" fmla="*/ 373590 h 408910"/>
                    <a:gd name="connsiteX4" fmla="*/ 460505 w 480349"/>
                    <a:gd name="connsiteY4" fmla="*/ 392639 h 408910"/>
                    <a:gd name="connsiteX5" fmla="*/ 281911 w 480349"/>
                    <a:gd name="connsiteY5" fmla="*/ 378351 h 408910"/>
                    <a:gd name="connsiteX6" fmla="*/ 169993 w 480349"/>
                    <a:gd name="connsiteY6" fmla="*/ 209283 h 408910"/>
                    <a:gd name="connsiteX7" fmla="*/ 66819 w 480349"/>
                    <a:gd name="connsiteY7" fmla="*/ 32296 h 408910"/>
                    <a:gd name="connsiteX8" fmla="*/ 12830 w 480349"/>
                    <a:gd name="connsiteY8" fmla="*/ 4495 h 408910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016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69286 w 473300"/>
                    <a:gd name="connsiteY6" fmla="*/ 2009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3775"/>
                    <a:gd name="connsiteX1" fmla="*/ 132812 w 473300"/>
                    <a:gd name="connsiteY1" fmla="*/ 50498 h 403775"/>
                    <a:gd name="connsiteX2" fmla="*/ 231804 w 473300"/>
                    <a:gd name="connsiteY2" fmla="*/ 205390 h 403775"/>
                    <a:gd name="connsiteX3" fmla="*/ 398694 w 473300"/>
                    <a:gd name="connsiteY3" fmla="*/ 372713 h 403775"/>
                    <a:gd name="connsiteX4" fmla="*/ 458225 w 473300"/>
                    <a:gd name="connsiteY4" fmla="*/ 391762 h 403775"/>
                    <a:gd name="connsiteX5" fmla="*/ 308241 w 473300"/>
                    <a:gd name="connsiteY5" fmla="*/ 365641 h 403775"/>
                    <a:gd name="connsiteX6" fmla="*/ 169286 w 473300"/>
                    <a:gd name="connsiteY6" fmla="*/ 200997 h 403775"/>
                    <a:gd name="connsiteX7" fmla="*/ 69515 w 473300"/>
                    <a:gd name="connsiteY7" fmla="*/ 28790 h 403775"/>
                    <a:gd name="connsiteX8" fmla="*/ 10550 w 473300"/>
                    <a:gd name="connsiteY8" fmla="*/ 3618 h 403775"/>
                    <a:gd name="connsiteX0" fmla="*/ 10550 w 473300"/>
                    <a:gd name="connsiteY0" fmla="*/ 3618 h 403892"/>
                    <a:gd name="connsiteX1" fmla="*/ 132812 w 473300"/>
                    <a:gd name="connsiteY1" fmla="*/ 50498 h 403892"/>
                    <a:gd name="connsiteX2" fmla="*/ 224670 w 473300"/>
                    <a:gd name="connsiteY2" fmla="*/ 204690 h 403892"/>
                    <a:gd name="connsiteX3" fmla="*/ 398694 w 473300"/>
                    <a:gd name="connsiteY3" fmla="*/ 372713 h 403892"/>
                    <a:gd name="connsiteX4" fmla="*/ 458225 w 473300"/>
                    <a:gd name="connsiteY4" fmla="*/ 391762 h 403892"/>
                    <a:gd name="connsiteX5" fmla="*/ 308241 w 473300"/>
                    <a:gd name="connsiteY5" fmla="*/ 365641 h 403892"/>
                    <a:gd name="connsiteX6" fmla="*/ 169286 w 473300"/>
                    <a:gd name="connsiteY6" fmla="*/ 200997 h 403892"/>
                    <a:gd name="connsiteX7" fmla="*/ 69515 w 473300"/>
                    <a:gd name="connsiteY7" fmla="*/ 28790 h 403892"/>
                    <a:gd name="connsiteX8" fmla="*/ 10550 w 473300"/>
                    <a:gd name="connsiteY8" fmla="*/ 3618 h 403892"/>
                    <a:gd name="connsiteX0" fmla="*/ 10550 w 473300"/>
                    <a:gd name="connsiteY0" fmla="*/ 3618 h 405330"/>
                    <a:gd name="connsiteX1" fmla="*/ 132812 w 473300"/>
                    <a:gd name="connsiteY1" fmla="*/ 50498 h 405330"/>
                    <a:gd name="connsiteX2" fmla="*/ 226632 w 473300"/>
                    <a:gd name="connsiteY2" fmla="*/ 196061 h 405330"/>
                    <a:gd name="connsiteX3" fmla="*/ 398694 w 473300"/>
                    <a:gd name="connsiteY3" fmla="*/ 372713 h 405330"/>
                    <a:gd name="connsiteX4" fmla="*/ 458225 w 473300"/>
                    <a:gd name="connsiteY4" fmla="*/ 391762 h 405330"/>
                    <a:gd name="connsiteX5" fmla="*/ 308241 w 473300"/>
                    <a:gd name="connsiteY5" fmla="*/ 365641 h 405330"/>
                    <a:gd name="connsiteX6" fmla="*/ 169286 w 473300"/>
                    <a:gd name="connsiteY6" fmla="*/ 200997 h 405330"/>
                    <a:gd name="connsiteX7" fmla="*/ 69515 w 473300"/>
                    <a:gd name="connsiteY7" fmla="*/ 28790 h 405330"/>
                    <a:gd name="connsiteX8" fmla="*/ 10550 w 473300"/>
                    <a:gd name="connsiteY8" fmla="*/ 3618 h 405330"/>
                    <a:gd name="connsiteX0" fmla="*/ 10550 w 473300"/>
                    <a:gd name="connsiteY0" fmla="*/ 3618 h 405447"/>
                    <a:gd name="connsiteX1" fmla="*/ 132812 w 473300"/>
                    <a:gd name="connsiteY1" fmla="*/ 50498 h 405447"/>
                    <a:gd name="connsiteX2" fmla="*/ 228594 w 473300"/>
                    <a:gd name="connsiteY2" fmla="*/ 195361 h 405447"/>
                    <a:gd name="connsiteX3" fmla="*/ 398694 w 473300"/>
                    <a:gd name="connsiteY3" fmla="*/ 372713 h 405447"/>
                    <a:gd name="connsiteX4" fmla="*/ 458225 w 473300"/>
                    <a:gd name="connsiteY4" fmla="*/ 391762 h 405447"/>
                    <a:gd name="connsiteX5" fmla="*/ 308241 w 473300"/>
                    <a:gd name="connsiteY5" fmla="*/ 365641 h 405447"/>
                    <a:gd name="connsiteX6" fmla="*/ 169286 w 473300"/>
                    <a:gd name="connsiteY6" fmla="*/ 200997 h 405447"/>
                    <a:gd name="connsiteX7" fmla="*/ 69515 w 473300"/>
                    <a:gd name="connsiteY7" fmla="*/ 28790 h 405447"/>
                    <a:gd name="connsiteX8" fmla="*/ 10550 w 473300"/>
                    <a:gd name="connsiteY8" fmla="*/ 3618 h 405447"/>
                    <a:gd name="connsiteX0" fmla="*/ 10550 w 473300"/>
                    <a:gd name="connsiteY0" fmla="*/ 3618 h 404242"/>
                    <a:gd name="connsiteX1" fmla="*/ 132812 w 473300"/>
                    <a:gd name="connsiteY1" fmla="*/ 50498 h 404242"/>
                    <a:gd name="connsiteX2" fmla="*/ 230556 w 473300"/>
                    <a:gd name="connsiteY2" fmla="*/ 202591 h 404242"/>
                    <a:gd name="connsiteX3" fmla="*/ 398694 w 473300"/>
                    <a:gd name="connsiteY3" fmla="*/ 372713 h 404242"/>
                    <a:gd name="connsiteX4" fmla="*/ 458225 w 473300"/>
                    <a:gd name="connsiteY4" fmla="*/ 391762 h 404242"/>
                    <a:gd name="connsiteX5" fmla="*/ 308241 w 473300"/>
                    <a:gd name="connsiteY5" fmla="*/ 365641 h 404242"/>
                    <a:gd name="connsiteX6" fmla="*/ 169286 w 473300"/>
                    <a:gd name="connsiteY6" fmla="*/ 200997 h 404242"/>
                    <a:gd name="connsiteX7" fmla="*/ 69515 w 473300"/>
                    <a:gd name="connsiteY7" fmla="*/ 28790 h 404242"/>
                    <a:gd name="connsiteX8" fmla="*/ 10550 w 473300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82464 w 458225"/>
                    <a:gd name="connsiteY3" fmla="*/ 3720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9895 w 457570"/>
                    <a:gd name="connsiteY0" fmla="*/ 2530 h 396347"/>
                    <a:gd name="connsiteX1" fmla="*/ 132157 w 457570"/>
                    <a:gd name="connsiteY1" fmla="*/ 49410 h 396347"/>
                    <a:gd name="connsiteX2" fmla="*/ 229901 w 457570"/>
                    <a:gd name="connsiteY2" fmla="*/ 201503 h 396347"/>
                    <a:gd name="connsiteX3" fmla="*/ 392867 w 457570"/>
                    <a:gd name="connsiteY3" fmla="*/ 370225 h 396347"/>
                    <a:gd name="connsiteX4" fmla="*/ 457570 w 457570"/>
                    <a:gd name="connsiteY4" fmla="*/ 390674 h 396347"/>
                    <a:gd name="connsiteX5" fmla="*/ 307586 w 457570"/>
                    <a:gd name="connsiteY5" fmla="*/ 364553 h 396347"/>
                    <a:gd name="connsiteX6" fmla="*/ 168631 w 457570"/>
                    <a:gd name="connsiteY6" fmla="*/ 199909 h 396347"/>
                    <a:gd name="connsiteX7" fmla="*/ 72784 w 457570"/>
                    <a:gd name="connsiteY7" fmla="*/ 34232 h 396347"/>
                    <a:gd name="connsiteX8" fmla="*/ 9895 w 457570"/>
                    <a:gd name="connsiteY8" fmla="*/ 2530 h 39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7570" h="396347">
                      <a:moveTo>
                        <a:pt x="9895" y="2530"/>
                      </a:moveTo>
                      <a:cubicBezTo>
                        <a:pt x="19790" y="5060"/>
                        <a:pt x="88104" y="4166"/>
                        <a:pt x="132157" y="49410"/>
                      </a:cubicBezTo>
                      <a:cubicBezTo>
                        <a:pt x="153003" y="71557"/>
                        <a:pt x="196943" y="143216"/>
                        <a:pt x="229901" y="201503"/>
                      </a:cubicBezTo>
                      <a:cubicBezTo>
                        <a:pt x="283082" y="291595"/>
                        <a:pt x="335947" y="348343"/>
                        <a:pt x="392867" y="370225"/>
                      </a:cubicBezTo>
                      <a:cubicBezTo>
                        <a:pt x="430021" y="386238"/>
                        <a:pt x="416883" y="384613"/>
                        <a:pt x="457570" y="390674"/>
                      </a:cubicBezTo>
                      <a:cubicBezTo>
                        <a:pt x="444868" y="390530"/>
                        <a:pt x="355742" y="396347"/>
                        <a:pt x="307586" y="364553"/>
                      </a:cubicBezTo>
                      <a:cubicBezTo>
                        <a:pt x="259430" y="332759"/>
                        <a:pt x="217955" y="285854"/>
                        <a:pt x="168631" y="199909"/>
                      </a:cubicBezTo>
                      <a:cubicBezTo>
                        <a:pt x="106868" y="83724"/>
                        <a:pt x="104932" y="84966"/>
                        <a:pt x="72784" y="34232"/>
                      </a:cubicBezTo>
                      <a:cubicBezTo>
                        <a:pt x="62652" y="19248"/>
                        <a:pt x="0" y="0"/>
                        <a:pt x="9895" y="253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A5CE"/>
                    </a:gs>
                    <a:gs pos="39999">
                      <a:srgbClr val="9BB7D9"/>
                    </a:gs>
                    <a:gs pos="70000">
                      <a:srgbClr val="BFD1E7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1694099" y="4266916"/>
                  <a:ext cx="476336" cy="214048"/>
                </a:xfrm>
                <a:custGeom>
                  <a:avLst/>
                  <a:gdLst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48084"/>
                    <a:gd name="connsiteY0" fmla="*/ 1984 h 402431"/>
                    <a:gd name="connsiteX1" fmla="*/ 146447 w 548084"/>
                    <a:gd name="connsiteY1" fmla="*/ 54372 h 402431"/>
                    <a:gd name="connsiteX2" fmla="*/ 248841 w 548084"/>
                    <a:gd name="connsiteY2" fmla="*/ 225822 h 402431"/>
                    <a:gd name="connsiteX3" fmla="*/ 336947 w 548084"/>
                    <a:gd name="connsiteY3" fmla="*/ 335360 h 402431"/>
                    <a:gd name="connsiteX4" fmla="*/ 539353 w 548084"/>
                    <a:gd name="connsiteY4" fmla="*/ 378222 h 402431"/>
                    <a:gd name="connsiteX5" fmla="*/ 284559 w 548084"/>
                    <a:gd name="connsiteY5" fmla="*/ 373459 h 402431"/>
                    <a:gd name="connsiteX6" fmla="*/ 172641 w 548084"/>
                    <a:gd name="connsiteY6" fmla="*/ 204391 h 402431"/>
                    <a:gd name="connsiteX7" fmla="*/ 96441 w 548084"/>
                    <a:gd name="connsiteY7" fmla="*/ 66278 h 402431"/>
                    <a:gd name="connsiteX8" fmla="*/ 8334 w 548084"/>
                    <a:gd name="connsiteY8" fmla="*/ 1984 h 402431"/>
                    <a:gd name="connsiteX0" fmla="*/ 8334 w 559197"/>
                    <a:gd name="connsiteY0" fmla="*/ 1984 h 402431"/>
                    <a:gd name="connsiteX1" fmla="*/ 146447 w 559197"/>
                    <a:gd name="connsiteY1" fmla="*/ 54372 h 402431"/>
                    <a:gd name="connsiteX2" fmla="*/ 248841 w 559197"/>
                    <a:gd name="connsiteY2" fmla="*/ 225822 h 402431"/>
                    <a:gd name="connsiteX3" fmla="*/ 403622 w 559197"/>
                    <a:gd name="connsiteY3" fmla="*/ 368698 h 402431"/>
                    <a:gd name="connsiteX4" fmla="*/ 539353 w 559197"/>
                    <a:gd name="connsiteY4" fmla="*/ 378222 h 402431"/>
                    <a:gd name="connsiteX5" fmla="*/ 284559 w 559197"/>
                    <a:gd name="connsiteY5" fmla="*/ 373459 h 402431"/>
                    <a:gd name="connsiteX6" fmla="*/ 172641 w 559197"/>
                    <a:gd name="connsiteY6" fmla="*/ 204391 h 402431"/>
                    <a:gd name="connsiteX7" fmla="*/ 96441 w 559197"/>
                    <a:gd name="connsiteY7" fmla="*/ 66278 h 402431"/>
                    <a:gd name="connsiteX8" fmla="*/ 8334 w 559197"/>
                    <a:gd name="connsiteY8" fmla="*/ 1984 h 402431"/>
                    <a:gd name="connsiteX0" fmla="*/ 8334 w 482997"/>
                    <a:gd name="connsiteY0" fmla="*/ 1984 h 404018"/>
                    <a:gd name="connsiteX1" fmla="*/ 146447 w 482997"/>
                    <a:gd name="connsiteY1" fmla="*/ 54372 h 404018"/>
                    <a:gd name="connsiteX2" fmla="*/ 248841 w 482997"/>
                    <a:gd name="connsiteY2" fmla="*/ 225822 h 404018"/>
                    <a:gd name="connsiteX3" fmla="*/ 403622 w 482997"/>
                    <a:gd name="connsiteY3" fmla="*/ 368698 h 404018"/>
                    <a:gd name="connsiteX4" fmla="*/ 463153 w 482997"/>
                    <a:gd name="connsiteY4" fmla="*/ 387747 h 404018"/>
                    <a:gd name="connsiteX5" fmla="*/ 284559 w 482997"/>
                    <a:gd name="connsiteY5" fmla="*/ 373459 h 404018"/>
                    <a:gd name="connsiteX6" fmla="*/ 172641 w 482997"/>
                    <a:gd name="connsiteY6" fmla="*/ 204391 h 404018"/>
                    <a:gd name="connsiteX7" fmla="*/ 96441 w 482997"/>
                    <a:gd name="connsiteY7" fmla="*/ 66278 h 404018"/>
                    <a:gd name="connsiteX8" fmla="*/ 8334 w 482997"/>
                    <a:gd name="connsiteY8" fmla="*/ 1984 h 404018"/>
                    <a:gd name="connsiteX0" fmla="*/ 8334 w 475853"/>
                    <a:gd name="connsiteY0" fmla="*/ 1984 h 406399"/>
                    <a:gd name="connsiteX1" fmla="*/ 139303 w 475853"/>
                    <a:gd name="connsiteY1" fmla="*/ 56753 h 406399"/>
                    <a:gd name="connsiteX2" fmla="*/ 241697 w 475853"/>
                    <a:gd name="connsiteY2" fmla="*/ 228203 h 406399"/>
                    <a:gd name="connsiteX3" fmla="*/ 396478 w 475853"/>
                    <a:gd name="connsiteY3" fmla="*/ 371079 h 406399"/>
                    <a:gd name="connsiteX4" fmla="*/ 456009 w 475853"/>
                    <a:gd name="connsiteY4" fmla="*/ 390128 h 406399"/>
                    <a:gd name="connsiteX5" fmla="*/ 277415 w 475853"/>
                    <a:gd name="connsiteY5" fmla="*/ 375840 h 406399"/>
                    <a:gd name="connsiteX6" fmla="*/ 165497 w 475853"/>
                    <a:gd name="connsiteY6" fmla="*/ 206772 h 406399"/>
                    <a:gd name="connsiteX7" fmla="*/ 89297 w 475853"/>
                    <a:gd name="connsiteY7" fmla="*/ 68659 h 406399"/>
                    <a:gd name="connsiteX8" fmla="*/ 8334 w 475853"/>
                    <a:gd name="connsiteY8" fmla="*/ 1984 h 406399"/>
                    <a:gd name="connsiteX0" fmla="*/ 6747 w 474266"/>
                    <a:gd name="connsiteY0" fmla="*/ 1984 h 406399"/>
                    <a:gd name="connsiteX1" fmla="*/ 137716 w 474266"/>
                    <a:gd name="connsiteY1" fmla="*/ 56753 h 406399"/>
                    <a:gd name="connsiteX2" fmla="*/ 240110 w 474266"/>
                    <a:gd name="connsiteY2" fmla="*/ 228203 h 406399"/>
                    <a:gd name="connsiteX3" fmla="*/ 394891 w 474266"/>
                    <a:gd name="connsiteY3" fmla="*/ 371079 h 406399"/>
                    <a:gd name="connsiteX4" fmla="*/ 454422 w 474266"/>
                    <a:gd name="connsiteY4" fmla="*/ 390128 h 406399"/>
                    <a:gd name="connsiteX5" fmla="*/ 275828 w 474266"/>
                    <a:gd name="connsiteY5" fmla="*/ 375840 h 406399"/>
                    <a:gd name="connsiteX6" fmla="*/ 163910 w 474266"/>
                    <a:gd name="connsiteY6" fmla="*/ 206772 h 406399"/>
                    <a:gd name="connsiteX7" fmla="*/ 97235 w 474266"/>
                    <a:gd name="connsiteY7" fmla="*/ 44847 h 406399"/>
                    <a:gd name="connsiteX8" fmla="*/ 6747 w 474266"/>
                    <a:gd name="connsiteY8" fmla="*/ 1984 h 406399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15525 w 483044"/>
                    <a:gd name="connsiteY0" fmla="*/ 1641 h 406056"/>
                    <a:gd name="connsiteX1" fmla="*/ 146494 w 483044"/>
                    <a:gd name="connsiteY1" fmla="*/ 56410 h 406056"/>
                    <a:gd name="connsiteX2" fmla="*/ 248888 w 483044"/>
                    <a:gd name="connsiteY2" fmla="*/ 227860 h 406056"/>
                    <a:gd name="connsiteX3" fmla="*/ 403669 w 483044"/>
                    <a:gd name="connsiteY3" fmla="*/ 370736 h 406056"/>
                    <a:gd name="connsiteX4" fmla="*/ 463200 w 483044"/>
                    <a:gd name="connsiteY4" fmla="*/ 389785 h 406056"/>
                    <a:gd name="connsiteX5" fmla="*/ 284606 w 483044"/>
                    <a:gd name="connsiteY5" fmla="*/ 375497 h 406056"/>
                    <a:gd name="connsiteX6" fmla="*/ 172688 w 483044"/>
                    <a:gd name="connsiteY6" fmla="*/ 206429 h 406056"/>
                    <a:gd name="connsiteX7" fmla="*/ 53344 w 483044"/>
                    <a:gd name="connsiteY7" fmla="*/ 66256 h 406056"/>
                    <a:gd name="connsiteX8" fmla="*/ 15525 w 483044"/>
                    <a:gd name="connsiteY8" fmla="*/ 1641 h 406056"/>
                    <a:gd name="connsiteX0" fmla="*/ 8684 w 476203"/>
                    <a:gd name="connsiteY0" fmla="*/ 984 h 405399"/>
                    <a:gd name="connsiteX1" fmla="*/ 139653 w 476203"/>
                    <a:gd name="connsiteY1" fmla="*/ 55753 h 405399"/>
                    <a:gd name="connsiteX2" fmla="*/ 242047 w 476203"/>
                    <a:gd name="connsiteY2" fmla="*/ 227203 h 405399"/>
                    <a:gd name="connsiteX3" fmla="*/ 396828 w 476203"/>
                    <a:gd name="connsiteY3" fmla="*/ 370079 h 405399"/>
                    <a:gd name="connsiteX4" fmla="*/ 456359 w 476203"/>
                    <a:gd name="connsiteY4" fmla="*/ 389128 h 405399"/>
                    <a:gd name="connsiteX5" fmla="*/ 277765 w 476203"/>
                    <a:gd name="connsiteY5" fmla="*/ 374840 h 405399"/>
                    <a:gd name="connsiteX6" fmla="*/ 165847 w 476203"/>
                    <a:gd name="connsiteY6" fmla="*/ 205772 h 405399"/>
                    <a:gd name="connsiteX7" fmla="*/ 87551 w 476203"/>
                    <a:gd name="connsiteY7" fmla="*/ 61655 h 405399"/>
                    <a:gd name="connsiteX8" fmla="*/ 8684 w 476203"/>
                    <a:gd name="connsiteY8" fmla="*/ 984 h 405399"/>
                    <a:gd name="connsiteX0" fmla="*/ 12830 w 480349"/>
                    <a:gd name="connsiteY0" fmla="*/ 4495 h 408910"/>
                    <a:gd name="connsiteX1" fmla="*/ 143799 w 480349"/>
                    <a:gd name="connsiteY1" fmla="*/ 59264 h 408910"/>
                    <a:gd name="connsiteX2" fmla="*/ 246193 w 480349"/>
                    <a:gd name="connsiteY2" fmla="*/ 230714 h 408910"/>
                    <a:gd name="connsiteX3" fmla="*/ 400974 w 480349"/>
                    <a:gd name="connsiteY3" fmla="*/ 373590 h 408910"/>
                    <a:gd name="connsiteX4" fmla="*/ 460505 w 480349"/>
                    <a:gd name="connsiteY4" fmla="*/ 392639 h 408910"/>
                    <a:gd name="connsiteX5" fmla="*/ 281911 w 480349"/>
                    <a:gd name="connsiteY5" fmla="*/ 378351 h 408910"/>
                    <a:gd name="connsiteX6" fmla="*/ 169993 w 480349"/>
                    <a:gd name="connsiteY6" fmla="*/ 209283 h 408910"/>
                    <a:gd name="connsiteX7" fmla="*/ 66819 w 480349"/>
                    <a:gd name="connsiteY7" fmla="*/ 32296 h 408910"/>
                    <a:gd name="connsiteX8" fmla="*/ 12830 w 480349"/>
                    <a:gd name="connsiteY8" fmla="*/ 4495 h 408910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016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69286 w 473300"/>
                    <a:gd name="connsiteY6" fmla="*/ 2009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3775"/>
                    <a:gd name="connsiteX1" fmla="*/ 132812 w 473300"/>
                    <a:gd name="connsiteY1" fmla="*/ 50498 h 403775"/>
                    <a:gd name="connsiteX2" fmla="*/ 231804 w 473300"/>
                    <a:gd name="connsiteY2" fmla="*/ 205390 h 403775"/>
                    <a:gd name="connsiteX3" fmla="*/ 398694 w 473300"/>
                    <a:gd name="connsiteY3" fmla="*/ 372713 h 403775"/>
                    <a:gd name="connsiteX4" fmla="*/ 458225 w 473300"/>
                    <a:gd name="connsiteY4" fmla="*/ 391762 h 403775"/>
                    <a:gd name="connsiteX5" fmla="*/ 308241 w 473300"/>
                    <a:gd name="connsiteY5" fmla="*/ 365641 h 403775"/>
                    <a:gd name="connsiteX6" fmla="*/ 169286 w 473300"/>
                    <a:gd name="connsiteY6" fmla="*/ 200997 h 403775"/>
                    <a:gd name="connsiteX7" fmla="*/ 69515 w 473300"/>
                    <a:gd name="connsiteY7" fmla="*/ 28790 h 403775"/>
                    <a:gd name="connsiteX8" fmla="*/ 10550 w 473300"/>
                    <a:gd name="connsiteY8" fmla="*/ 3618 h 403775"/>
                    <a:gd name="connsiteX0" fmla="*/ 10550 w 473300"/>
                    <a:gd name="connsiteY0" fmla="*/ 3618 h 403892"/>
                    <a:gd name="connsiteX1" fmla="*/ 132812 w 473300"/>
                    <a:gd name="connsiteY1" fmla="*/ 50498 h 403892"/>
                    <a:gd name="connsiteX2" fmla="*/ 224670 w 473300"/>
                    <a:gd name="connsiteY2" fmla="*/ 204690 h 403892"/>
                    <a:gd name="connsiteX3" fmla="*/ 398694 w 473300"/>
                    <a:gd name="connsiteY3" fmla="*/ 372713 h 403892"/>
                    <a:gd name="connsiteX4" fmla="*/ 458225 w 473300"/>
                    <a:gd name="connsiteY4" fmla="*/ 391762 h 403892"/>
                    <a:gd name="connsiteX5" fmla="*/ 308241 w 473300"/>
                    <a:gd name="connsiteY5" fmla="*/ 365641 h 403892"/>
                    <a:gd name="connsiteX6" fmla="*/ 169286 w 473300"/>
                    <a:gd name="connsiteY6" fmla="*/ 200997 h 403892"/>
                    <a:gd name="connsiteX7" fmla="*/ 69515 w 473300"/>
                    <a:gd name="connsiteY7" fmla="*/ 28790 h 403892"/>
                    <a:gd name="connsiteX8" fmla="*/ 10550 w 473300"/>
                    <a:gd name="connsiteY8" fmla="*/ 3618 h 403892"/>
                    <a:gd name="connsiteX0" fmla="*/ 10550 w 473300"/>
                    <a:gd name="connsiteY0" fmla="*/ 3618 h 405330"/>
                    <a:gd name="connsiteX1" fmla="*/ 132812 w 473300"/>
                    <a:gd name="connsiteY1" fmla="*/ 50498 h 405330"/>
                    <a:gd name="connsiteX2" fmla="*/ 226632 w 473300"/>
                    <a:gd name="connsiteY2" fmla="*/ 196061 h 405330"/>
                    <a:gd name="connsiteX3" fmla="*/ 398694 w 473300"/>
                    <a:gd name="connsiteY3" fmla="*/ 372713 h 405330"/>
                    <a:gd name="connsiteX4" fmla="*/ 458225 w 473300"/>
                    <a:gd name="connsiteY4" fmla="*/ 391762 h 405330"/>
                    <a:gd name="connsiteX5" fmla="*/ 308241 w 473300"/>
                    <a:gd name="connsiteY5" fmla="*/ 365641 h 405330"/>
                    <a:gd name="connsiteX6" fmla="*/ 169286 w 473300"/>
                    <a:gd name="connsiteY6" fmla="*/ 200997 h 405330"/>
                    <a:gd name="connsiteX7" fmla="*/ 69515 w 473300"/>
                    <a:gd name="connsiteY7" fmla="*/ 28790 h 405330"/>
                    <a:gd name="connsiteX8" fmla="*/ 10550 w 473300"/>
                    <a:gd name="connsiteY8" fmla="*/ 3618 h 405330"/>
                    <a:gd name="connsiteX0" fmla="*/ 10550 w 473300"/>
                    <a:gd name="connsiteY0" fmla="*/ 3618 h 405447"/>
                    <a:gd name="connsiteX1" fmla="*/ 132812 w 473300"/>
                    <a:gd name="connsiteY1" fmla="*/ 50498 h 405447"/>
                    <a:gd name="connsiteX2" fmla="*/ 228594 w 473300"/>
                    <a:gd name="connsiteY2" fmla="*/ 195361 h 405447"/>
                    <a:gd name="connsiteX3" fmla="*/ 398694 w 473300"/>
                    <a:gd name="connsiteY3" fmla="*/ 372713 h 405447"/>
                    <a:gd name="connsiteX4" fmla="*/ 458225 w 473300"/>
                    <a:gd name="connsiteY4" fmla="*/ 391762 h 405447"/>
                    <a:gd name="connsiteX5" fmla="*/ 308241 w 473300"/>
                    <a:gd name="connsiteY5" fmla="*/ 365641 h 405447"/>
                    <a:gd name="connsiteX6" fmla="*/ 169286 w 473300"/>
                    <a:gd name="connsiteY6" fmla="*/ 200997 h 405447"/>
                    <a:gd name="connsiteX7" fmla="*/ 69515 w 473300"/>
                    <a:gd name="connsiteY7" fmla="*/ 28790 h 405447"/>
                    <a:gd name="connsiteX8" fmla="*/ 10550 w 473300"/>
                    <a:gd name="connsiteY8" fmla="*/ 3618 h 405447"/>
                    <a:gd name="connsiteX0" fmla="*/ 10550 w 473300"/>
                    <a:gd name="connsiteY0" fmla="*/ 3618 h 404242"/>
                    <a:gd name="connsiteX1" fmla="*/ 132812 w 473300"/>
                    <a:gd name="connsiteY1" fmla="*/ 50498 h 404242"/>
                    <a:gd name="connsiteX2" fmla="*/ 230556 w 473300"/>
                    <a:gd name="connsiteY2" fmla="*/ 202591 h 404242"/>
                    <a:gd name="connsiteX3" fmla="*/ 398694 w 473300"/>
                    <a:gd name="connsiteY3" fmla="*/ 372713 h 404242"/>
                    <a:gd name="connsiteX4" fmla="*/ 458225 w 473300"/>
                    <a:gd name="connsiteY4" fmla="*/ 391762 h 404242"/>
                    <a:gd name="connsiteX5" fmla="*/ 308241 w 473300"/>
                    <a:gd name="connsiteY5" fmla="*/ 365641 h 404242"/>
                    <a:gd name="connsiteX6" fmla="*/ 169286 w 473300"/>
                    <a:gd name="connsiteY6" fmla="*/ 200997 h 404242"/>
                    <a:gd name="connsiteX7" fmla="*/ 69515 w 473300"/>
                    <a:gd name="connsiteY7" fmla="*/ 28790 h 404242"/>
                    <a:gd name="connsiteX8" fmla="*/ 10550 w 473300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82464 w 458225"/>
                    <a:gd name="connsiteY3" fmla="*/ 3720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9895 w 457570"/>
                    <a:gd name="connsiteY0" fmla="*/ 2530 h 396347"/>
                    <a:gd name="connsiteX1" fmla="*/ 132157 w 457570"/>
                    <a:gd name="connsiteY1" fmla="*/ 49410 h 396347"/>
                    <a:gd name="connsiteX2" fmla="*/ 229901 w 457570"/>
                    <a:gd name="connsiteY2" fmla="*/ 201503 h 396347"/>
                    <a:gd name="connsiteX3" fmla="*/ 392867 w 457570"/>
                    <a:gd name="connsiteY3" fmla="*/ 370225 h 396347"/>
                    <a:gd name="connsiteX4" fmla="*/ 457570 w 457570"/>
                    <a:gd name="connsiteY4" fmla="*/ 390674 h 396347"/>
                    <a:gd name="connsiteX5" fmla="*/ 307586 w 457570"/>
                    <a:gd name="connsiteY5" fmla="*/ 364553 h 396347"/>
                    <a:gd name="connsiteX6" fmla="*/ 168631 w 457570"/>
                    <a:gd name="connsiteY6" fmla="*/ 199909 h 396347"/>
                    <a:gd name="connsiteX7" fmla="*/ 72784 w 457570"/>
                    <a:gd name="connsiteY7" fmla="*/ 34232 h 396347"/>
                    <a:gd name="connsiteX8" fmla="*/ 9895 w 457570"/>
                    <a:gd name="connsiteY8" fmla="*/ 2530 h 39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7570" h="396347">
                      <a:moveTo>
                        <a:pt x="9895" y="2530"/>
                      </a:moveTo>
                      <a:cubicBezTo>
                        <a:pt x="19790" y="5060"/>
                        <a:pt x="88104" y="4166"/>
                        <a:pt x="132157" y="49410"/>
                      </a:cubicBezTo>
                      <a:cubicBezTo>
                        <a:pt x="153003" y="71557"/>
                        <a:pt x="196943" y="143216"/>
                        <a:pt x="229901" y="201503"/>
                      </a:cubicBezTo>
                      <a:cubicBezTo>
                        <a:pt x="283082" y="291595"/>
                        <a:pt x="335947" y="348343"/>
                        <a:pt x="392867" y="370225"/>
                      </a:cubicBezTo>
                      <a:cubicBezTo>
                        <a:pt x="430021" y="386238"/>
                        <a:pt x="416883" y="384613"/>
                        <a:pt x="457570" y="390674"/>
                      </a:cubicBezTo>
                      <a:cubicBezTo>
                        <a:pt x="444868" y="390530"/>
                        <a:pt x="355742" y="396347"/>
                        <a:pt x="307586" y="364553"/>
                      </a:cubicBezTo>
                      <a:cubicBezTo>
                        <a:pt x="259430" y="332759"/>
                        <a:pt x="217955" y="285854"/>
                        <a:pt x="168631" y="199909"/>
                      </a:cubicBezTo>
                      <a:cubicBezTo>
                        <a:pt x="106868" y="83724"/>
                        <a:pt x="104932" y="84966"/>
                        <a:pt x="72784" y="34232"/>
                      </a:cubicBezTo>
                      <a:cubicBezTo>
                        <a:pt x="62652" y="19248"/>
                        <a:pt x="0" y="0"/>
                        <a:pt x="9895" y="253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A5CE"/>
                    </a:gs>
                    <a:gs pos="39999">
                      <a:srgbClr val="9BB7D9"/>
                    </a:gs>
                    <a:gs pos="70000">
                      <a:srgbClr val="BFD1E7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 flipH="1">
                  <a:off x="1260633" y="4266916"/>
                  <a:ext cx="476336" cy="214048"/>
                </a:xfrm>
                <a:custGeom>
                  <a:avLst/>
                  <a:gdLst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72653 w 562372"/>
                    <a:gd name="connsiteY2" fmla="*/ 273447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62372"/>
                    <a:gd name="connsiteY0" fmla="*/ 1984 h 402431"/>
                    <a:gd name="connsiteX1" fmla="*/ 146447 w 562372"/>
                    <a:gd name="connsiteY1" fmla="*/ 54372 h 402431"/>
                    <a:gd name="connsiteX2" fmla="*/ 248841 w 562372"/>
                    <a:gd name="connsiteY2" fmla="*/ 225822 h 402431"/>
                    <a:gd name="connsiteX3" fmla="*/ 422672 w 562372"/>
                    <a:gd name="connsiteY3" fmla="*/ 366316 h 402431"/>
                    <a:gd name="connsiteX4" fmla="*/ 539353 w 562372"/>
                    <a:gd name="connsiteY4" fmla="*/ 378222 h 402431"/>
                    <a:gd name="connsiteX5" fmla="*/ 284559 w 562372"/>
                    <a:gd name="connsiteY5" fmla="*/ 373459 h 402431"/>
                    <a:gd name="connsiteX6" fmla="*/ 172641 w 562372"/>
                    <a:gd name="connsiteY6" fmla="*/ 204391 h 402431"/>
                    <a:gd name="connsiteX7" fmla="*/ 96441 w 562372"/>
                    <a:gd name="connsiteY7" fmla="*/ 66278 h 402431"/>
                    <a:gd name="connsiteX8" fmla="*/ 8334 w 562372"/>
                    <a:gd name="connsiteY8" fmla="*/ 1984 h 402431"/>
                    <a:gd name="connsiteX0" fmla="*/ 8334 w 548084"/>
                    <a:gd name="connsiteY0" fmla="*/ 1984 h 402431"/>
                    <a:gd name="connsiteX1" fmla="*/ 146447 w 548084"/>
                    <a:gd name="connsiteY1" fmla="*/ 54372 h 402431"/>
                    <a:gd name="connsiteX2" fmla="*/ 248841 w 548084"/>
                    <a:gd name="connsiteY2" fmla="*/ 225822 h 402431"/>
                    <a:gd name="connsiteX3" fmla="*/ 336947 w 548084"/>
                    <a:gd name="connsiteY3" fmla="*/ 335360 h 402431"/>
                    <a:gd name="connsiteX4" fmla="*/ 539353 w 548084"/>
                    <a:gd name="connsiteY4" fmla="*/ 378222 h 402431"/>
                    <a:gd name="connsiteX5" fmla="*/ 284559 w 548084"/>
                    <a:gd name="connsiteY5" fmla="*/ 373459 h 402431"/>
                    <a:gd name="connsiteX6" fmla="*/ 172641 w 548084"/>
                    <a:gd name="connsiteY6" fmla="*/ 204391 h 402431"/>
                    <a:gd name="connsiteX7" fmla="*/ 96441 w 548084"/>
                    <a:gd name="connsiteY7" fmla="*/ 66278 h 402431"/>
                    <a:gd name="connsiteX8" fmla="*/ 8334 w 548084"/>
                    <a:gd name="connsiteY8" fmla="*/ 1984 h 402431"/>
                    <a:gd name="connsiteX0" fmla="*/ 8334 w 559197"/>
                    <a:gd name="connsiteY0" fmla="*/ 1984 h 402431"/>
                    <a:gd name="connsiteX1" fmla="*/ 146447 w 559197"/>
                    <a:gd name="connsiteY1" fmla="*/ 54372 h 402431"/>
                    <a:gd name="connsiteX2" fmla="*/ 248841 w 559197"/>
                    <a:gd name="connsiteY2" fmla="*/ 225822 h 402431"/>
                    <a:gd name="connsiteX3" fmla="*/ 403622 w 559197"/>
                    <a:gd name="connsiteY3" fmla="*/ 368698 h 402431"/>
                    <a:gd name="connsiteX4" fmla="*/ 539353 w 559197"/>
                    <a:gd name="connsiteY4" fmla="*/ 378222 h 402431"/>
                    <a:gd name="connsiteX5" fmla="*/ 284559 w 559197"/>
                    <a:gd name="connsiteY5" fmla="*/ 373459 h 402431"/>
                    <a:gd name="connsiteX6" fmla="*/ 172641 w 559197"/>
                    <a:gd name="connsiteY6" fmla="*/ 204391 h 402431"/>
                    <a:gd name="connsiteX7" fmla="*/ 96441 w 559197"/>
                    <a:gd name="connsiteY7" fmla="*/ 66278 h 402431"/>
                    <a:gd name="connsiteX8" fmla="*/ 8334 w 559197"/>
                    <a:gd name="connsiteY8" fmla="*/ 1984 h 402431"/>
                    <a:gd name="connsiteX0" fmla="*/ 8334 w 482997"/>
                    <a:gd name="connsiteY0" fmla="*/ 1984 h 404018"/>
                    <a:gd name="connsiteX1" fmla="*/ 146447 w 482997"/>
                    <a:gd name="connsiteY1" fmla="*/ 54372 h 404018"/>
                    <a:gd name="connsiteX2" fmla="*/ 248841 w 482997"/>
                    <a:gd name="connsiteY2" fmla="*/ 225822 h 404018"/>
                    <a:gd name="connsiteX3" fmla="*/ 403622 w 482997"/>
                    <a:gd name="connsiteY3" fmla="*/ 368698 h 404018"/>
                    <a:gd name="connsiteX4" fmla="*/ 463153 w 482997"/>
                    <a:gd name="connsiteY4" fmla="*/ 387747 h 404018"/>
                    <a:gd name="connsiteX5" fmla="*/ 284559 w 482997"/>
                    <a:gd name="connsiteY5" fmla="*/ 373459 h 404018"/>
                    <a:gd name="connsiteX6" fmla="*/ 172641 w 482997"/>
                    <a:gd name="connsiteY6" fmla="*/ 204391 h 404018"/>
                    <a:gd name="connsiteX7" fmla="*/ 96441 w 482997"/>
                    <a:gd name="connsiteY7" fmla="*/ 66278 h 404018"/>
                    <a:gd name="connsiteX8" fmla="*/ 8334 w 482997"/>
                    <a:gd name="connsiteY8" fmla="*/ 1984 h 404018"/>
                    <a:gd name="connsiteX0" fmla="*/ 8334 w 475853"/>
                    <a:gd name="connsiteY0" fmla="*/ 1984 h 406399"/>
                    <a:gd name="connsiteX1" fmla="*/ 139303 w 475853"/>
                    <a:gd name="connsiteY1" fmla="*/ 56753 h 406399"/>
                    <a:gd name="connsiteX2" fmla="*/ 241697 w 475853"/>
                    <a:gd name="connsiteY2" fmla="*/ 228203 h 406399"/>
                    <a:gd name="connsiteX3" fmla="*/ 396478 w 475853"/>
                    <a:gd name="connsiteY3" fmla="*/ 371079 h 406399"/>
                    <a:gd name="connsiteX4" fmla="*/ 456009 w 475853"/>
                    <a:gd name="connsiteY4" fmla="*/ 390128 h 406399"/>
                    <a:gd name="connsiteX5" fmla="*/ 277415 w 475853"/>
                    <a:gd name="connsiteY5" fmla="*/ 375840 h 406399"/>
                    <a:gd name="connsiteX6" fmla="*/ 165497 w 475853"/>
                    <a:gd name="connsiteY6" fmla="*/ 206772 h 406399"/>
                    <a:gd name="connsiteX7" fmla="*/ 89297 w 475853"/>
                    <a:gd name="connsiteY7" fmla="*/ 68659 h 406399"/>
                    <a:gd name="connsiteX8" fmla="*/ 8334 w 475853"/>
                    <a:gd name="connsiteY8" fmla="*/ 1984 h 406399"/>
                    <a:gd name="connsiteX0" fmla="*/ 6747 w 474266"/>
                    <a:gd name="connsiteY0" fmla="*/ 1984 h 406399"/>
                    <a:gd name="connsiteX1" fmla="*/ 137716 w 474266"/>
                    <a:gd name="connsiteY1" fmla="*/ 56753 h 406399"/>
                    <a:gd name="connsiteX2" fmla="*/ 240110 w 474266"/>
                    <a:gd name="connsiteY2" fmla="*/ 228203 h 406399"/>
                    <a:gd name="connsiteX3" fmla="*/ 394891 w 474266"/>
                    <a:gd name="connsiteY3" fmla="*/ 371079 h 406399"/>
                    <a:gd name="connsiteX4" fmla="*/ 454422 w 474266"/>
                    <a:gd name="connsiteY4" fmla="*/ 390128 h 406399"/>
                    <a:gd name="connsiteX5" fmla="*/ 275828 w 474266"/>
                    <a:gd name="connsiteY5" fmla="*/ 375840 h 406399"/>
                    <a:gd name="connsiteX6" fmla="*/ 163910 w 474266"/>
                    <a:gd name="connsiteY6" fmla="*/ 206772 h 406399"/>
                    <a:gd name="connsiteX7" fmla="*/ 97235 w 474266"/>
                    <a:gd name="connsiteY7" fmla="*/ 44847 h 406399"/>
                    <a:gd name="connsiteX8" fmla="*/ 6747 w 474266"/>
                    <a:gd name="connsiteY8" fmla="*/ 1984 h 406399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5159 w 472678"/>
                    <a:gd name="connsiteY0" fmla="*/ 3175 h 407590"/>
                    <a:gd name="connsiteX1" fmla="*/ 136128 w 472678"/>
                    <a:gd name="connsiteY1" fmla="*/ 57944 h 407590"/>
                    <a:gd name="connsiteX2" fmla="*/ 238522 w 472678"/>
                    <a:gd name="connsiteY2" fmla="*/ 229394 h 407590"/>
                    <a:gd name="connsiteX3" fmla="*/ 393303 w 472678"/>
                    <a:gd name="connsiteY3" fmla="*/ 372270 h 407590"/>
                    <a:gd name="connsiteX4" fmla="*/ 452834 w 472678"/>
                    <a:gd name="connsiteY4" fmla="*/ 391319 h 407590"/>
                    <a:gd name="connsiteX5" fmla="*/ 274240 w 472678"/>
                    <a:gd name="connsiteY5" fmla="*/ 377031 h 407590"/>
                    <a:gd name="connsiteX6" fmla="*/ 162322 w 472678"/>
                    <a:gd name="connsiteY6" fmla="*/ 207963 h 407590"/>
                    <a:gd name="connsiteX7" fmla="*/ 105172 w 472678"/>
                    <a:gd name="connsiteY7" fmla="*/ 76994 h 407590"/>
                    <a:gd name="connsiteX8" fmla="*/ 5159 w 472678"/>
                    <a:gd name="connsiteY8" fmla="*/ 3175 h 407590"/>
                    <a:gd name="connsiteX0" fmla="*/ 15525 w 483044"/>
                    <a:gd name="connsiteY0" fmla="*/ 1641 h 406056"/>
                    <a:gd name="connsiteX1" fmla="*/ 146494 w 483044"/>
                    <a:gd name="connsiteY1" fmla="*/ 56410 h 406056"/>
                    <a:gd name="connsiteX2" fmla="*/ 248888 w 483044"/>
                    <a:gd name="connsiteY2" fmla="*/ 227860 h 406056"/>
                    <a:gd name="connsiteX3" fmla="*/ 403669 w 483044"/>
                    <a:gd name="connsiteY3" fmla="*/ 370736 h 406056"/>
                    <a:gd name="connsiteX4" fmla="*/ 463200 w 483044"/>
                    <a:gd name="connsiteY4" fmla="*/ 389785 h 406056"/>
                    <a:gd name="connsiteX5" fmla="*/ 284606 w 483044"/>
                    <a:gd name="connsiteY5" fmla="*/ 375497 h 406056"/>
                    <a:gd name="connsiteX6" fmla="*/ 172688 w 483044"/>
                    <a:gd name="connsiteY6" fmla="*/ 206429 h 406056"/>
                    <a:gd name="connsiteX7" fmla="*/ 53344 w 483044"/>
                    <a:gd name="connsiteY7" fmla="*/ 66256 h 406056"/>
                    <a:gd name="connsiteX8" fmla="*/ 15525 w 483044"/>
                    <a:gd name="connsiteY8" fmla="*/ 1641 h 406056"/>
                    <a:gd name="connsiteX0" fmla="*/ 8684 w 476203"/>
                    <a:gd name="connsiteY0" fmla="*/ 984 h 405399"/>
                    <a:gd name="connsiteX1" fmla="*/ 139653 w 476203"/>
                    <a:gd name="connsiteY1" fmla="*/ 55753 h 405399"/>
                    <a:gd name="connsiteX2" fmla="*/ 242047 w 476203"/>
                    <a:gd name="connsiteY2" fmla="*/ 227203 h 405399"/>
                    <a:gd name="connsiteX3" fmla="*/ 396828 w 476203"/>
                    <a:gd name="connsiteY3" fmla="*/ 370079 h 405399"/>
                    <a:gd name="connsiteX4" fmla="*/ 456359 w 476203"/>
                    <a:gd name="connsiteY4" fmla="*/ 389128 h 405399"/>
                    <a:gd name="connsiteX5" fmla="*/ 277765 w 476203"/>
                    <a:gd name="connsiteY5" fmla="*/ 374840 h 405399"/>
                    <a:gd name="connsiteX6" fmla="*/ 165847 w 476203"/>
                    <a:gd name="connsiteY6" fmla="*/ 205772 h 405399"/>
                    <a:gd name="connsiteX7" fmla="*/ 87551 w 476203"/>
                    <a:gd name="connsiteY7" fmla="*/ 61655 h 405399"/>
                    <a:gd name="connsiteX8" fmla="*/ 8684 w 476203"/>
                    <a:gd name="connsiteY8" fmla="*/ 984 h 405399"/>
                    <a:gd name="connsiteX0" fmla="*/ 12830 w 480349"/>
                    <a:gd name="connsiteY0" fmla="*/ 4495 h 408910"/>
                    <a:gd name="connsiteX1" fmla="*/ 143799 w 480349"/>
                    <a:gd name="connsiteY1" fmla="*/ 59264 h 408910"/>
                    <a:gd name="connsiteX2" fmla="*/ 246193 w 480349"/>
                    <a:gd name="connsiteY2" fmla="*/ 230714 h 408910"/>
                    <a:gd name="connsiteX3" fmla="*/ 400974 w 480349"/>
                    <a:gd name="connsiteY3" fmla="*/ 373590 h 408910"/>
                    <a:gd name="connsiteX4" fmla="*/ 460505 w 480349"/>
                    <a:gd name="connsiteY4" fmla="*/ 392639 h 408910"/>
                    <a:gd name="connsiteX5" fmla="*/ 281911 w 480349"/>
                    <a:gd name="connsiteY5" fmla="*/ 378351 h 408910"/>
                    <a:gd name="connsiteX6" fmla="*/ 169993 w 480349"/>
                    <a:gd name="connsiteY6" fmla="*/ 209283 h 408910"/>
                    <a:gd name="connsiteX7" fmla="*/ 66819 w 480349"/>
                    <a:gd name="connsiteY7" fmla="*/ 32296 h 408910"/>
                    <a:gd name="connsiteX8" fmla="*/ 12830 w 480349"/>
                    <a:gd name="connsiteY8" fmla="*/ 4495 h 408910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9727"/>
                    <a:gd name="connsiteY0" fmla="*/ 4938 h 409353"/>
                    <a:gd name="connsiteX1" fmla="*/ 139445 w 479727"/>
                    <a:gd name="connsiteY1" fmla="*/ 45244 h 409353"/>
                    <a:gd name="connsiteX2" fmla="*/ 245571 w 479727"/>
                    <a:gd name="connsiteY2" fmla="*/ 231157 h 409353"/>
                    <a:gd name="connsiteX3" fmla="*/ 400352 w 479727"/>
                    <a:gd name="connsiteY3" fmla="*/ 374033 h 409353"/>
                    <a:gd name="connsiteX4" fmla="*/ 459883 w 479727"/>
                    <a:gd name="connsiteY4" fmla="*/ 393082 h 409353"/>
                    <a:gd name="connsiteX5" fmla="*/ 281289 w 479727"/>
                    <a:gd name="connsiteY5" fmla="*/ 378794 h 409353"/>
                    <a:gd name="connsiteX6" fmla="*/ 169371 w 479727"/>
                    <a:gd name="connsiteY6" fmla="*/ 209726 h 409353"/>
                    <a:gd name="connsiteX7" fmla="*/ 66197 w 479727"/>
                    <a:gd name="connsiteY7" fmla="*/ 32739 h 409353"/>
                    <a:gd name="connsiteX8" fmla="*/ 12208 w 479727"/>
                    <a:gd name="connsiteY8" fmla="*/ 4938 h 409353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69371 w 474958"/>
                    <a:gd name="connsiteY6" fmla="*/ 209726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2208 w 474958"/>
                    <a:gd name="connsiteY0" fmla="*/ 4938 h 401020"/>
                    <a:gd name="connsiteX1" fmla="*/ 139445 w 474958"/>
                    <a:gd name="connsiteY1" fmla="*/ 45244 h 401020"/>
                    <a:gd name="connsiteX2" fmla="*/ 245571 w 474958"/>
                    <a:gd name="connsiteY2" fmla="*/ 231157 h 401020"/>
                    <a:gd name="connsiteX3" fmla="*/ 400352 w 474958"/>
                    <a:gd name="connsiteY3" fmla="*/ 374033 h 401020"/>
                    <a:gd name="connsiteX4" fmla="*/ 459883 w 474958"/>
                    <a:gd name="connsiteY4" fmla="*/ 393082 h 401020"/>
                    <a:gd name="connsiteX5" fmla="*/ 309899 w 474958"/>
                    <a:gd name="connsiteY5" fmla="*/ 366961 h 401020"/>
                    <a:gd name="connsiteX6" fmla="*/ 178078 w 474958"/>
                    <a:gd name="connsiteY6" fmla="*/ 222874 h 401020"/>
                    <a:gd name="connsiteX7" fmla="*/ 66197 w 474958"/>
                    <a:gd name="connsiteY7" fmla="*/ 32739 h 401020"/>
                    <a:gd name="connsiteX8" fmla="*/ 12208 w 474958"/>
                    <a:gd name="connsiteY8" fmla="*/ 4938 h 401020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399262"/>
                    <a:gd name="connsiteX1" fmla="*/ 133641 w 474129"/>
                    <a:gd name="connsiteY1" fmla="*/ 50060 h 399262"/>
                    <a:gd name="connsiteX2" fmla="*/ 244742 w 474129"/>
                    <a:gd name="connsiteY2" fmla="*/ 229399 h 399262"/>
                    <a:gd name="connsiteX3" fmla="*/ 399523 w 474129"/>
                    <a:gd name="connsiteY3" fmla="*/ 372275 h 399262"/>
                    <a:gd name="connsiteX4" fmla="*/ 459054 w 474129"/>
                    <a:gd name="connsiteY4" fmla="*/ 391324 h 399262"/>
                    <a:gd name="connsiteX5" fmla="*/ 309070 w 474129"/>
                    <a:gd name="connsiteY5" fmla="*/ 365203 h 399262"/>
                    <a:gd name="connsiteX6" fmla="*/ 177249 w 474129"/>
                    <a:gd name="connsiteY6" fmla="*/ 221116 h 399262"/>
                    <a:gd name="connsiteX7" fmla="*/ 65368 w 474129"/>
                    <a:gd name="connsiteY7" fmla="*/ 30981 h 399262"/>
                    <a:gd name="connsiteX8" fmla="*/ 11379 w 474129"/>
                    <a:gd name="connsiteY8" fmla="*/ 3180 h 399262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11379 w 474129"/>
                    <a:gd name="connsiteY0" fmla="*/ 3180 h 400577"/>
                    <a:gd name="connsiteX1" fmla="*/ 133641 w 474129"/>
                    <a:gd name="connsiteY1" fmla="*/ 50060 h 400577"/>
                    <a:gd name="connsiteX2" fmla="*/ 239767 w 474129"/>
                    <a:gd name="connsiteY2" fmla="*/ 221510 h 400577"/>
                    <a:gd name="connsiteX3" fmla="*/ 399523 w 474129"/>
                    <a:gd name="connsiteY3" fmla="*/ 372275 h 400577"/>
                    <a:gd name="connsiteX4" fmla="*/ 459054 w 474129"/>
                    <a:gd name="connsiteY4" fmla="*/ 391324 h 400577"/>
                    <a:gd name="connsiteX5" fmla="*/ 309070 w 474129"/>
                    <a:gd name="connsiteY5" fmla="*/ 365203 h 400577"/>
                    <a:gd name="connsiteX6" fmla="*/ 177249 w 474129"/>
                    <a:gd name="connsiteY6" fmla="*/ 221116 h 400577"/>
                    <a:gd name="connsiteX7" fmla="*/ 65368 w 474129"/>
                    <a:gd name="connsiteY7" fmla="*/ 30981 h 400577"/>
                    <a:gd name="connsiteX8" fmla="*/ 11379 w 474129"/>
                    <a:gd name="connsiteY8" fmla="*/ 3180 h 400577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8684 w 471434"/>
                    <a:gd name="connsiteY0" fmla="*/ 1865 h 399262"/>
                    <a:gd name="connsiteX1" fmla="*/ 130946 w 471434"/>
                    <a:gd name="connsiteY1" fmla="*/ 48745 h 399262"/>
                    <a:gd name="connsiteX2" fmla="*/ 237072 w 471434"/>
                    <a:gd name="connsiteY2" fmla="*/ 220195 h 399262"/>
                    <a:gd name="connsiteX3" fmla="*/ 396828 w 471434"/>
                    <a:gd name="connsiteY3" fmla="*/ 370960 h 399262"/>
                    <a:gd name="connsiteX4" fmla="*/ 456359 w 471434"/>
                    <a:gd name="connsiteY4" fmla="*/ 390009 h 399262"/>
                    <a:gd name="connsiteX5" fmla="*/ 306375 w 471434"/>
                    <a:gd name="connsiteY5" fmla="*/ 363888 h 399262"/>
                    <a:gd name="connsiteX6" fmla="*/ 174554 w 471434"/>
                    <a:gd name="connsiteY6" fmla="*/ 219801 h 399262"/>
                    <a:gd name="connsiteX7" fmla="*/ 78844 w 471434"/>
                    <a:gd name="connsiteY7" fmla="*/ 37555 h 399262"/>
                    <a:gd name="connsiteX8" fmla="*/ 8684 w 471434"/>
                    <a:gd name="connsiteY8" fmla="*/ 1865 h 399262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21554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76420 w 473300"/>
                    <a:gd name="connsiteY6" fmla="*/ 2016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1015"/>
                    <a:gd name="connsiteX1" fmla="*/ 132812 w 473300"/>
                    <a:gd name="connsiteY1" fmla="*/ 50498 h 401015"/>
                    <a:gd name="connsiteX2" fmla="*/ 238938 w 473300"/>
                    <a:gd name="connsiteY2" fmla="*/ 221948 h 401015"/>
                    <a:gd name="connsiteX3" fmla="*/ 398694 w 473300"/>
                    <a:gd name="connsiteY3" fmla="*/ 372713 h 401015"/>
                    <a:gd name="connsiteX4" fmla="*/ 458225 w 473300"/>
                    <a:gd name="connsiteY4" fmla="*/ 391762 h 401015"/>
                    <a:gd name="connsiteX5" fmla="*/ 308241 w 473300"/>
                    <a:gd name="connsiteY5" fmla="*/ 365641 h 401015"/>
                    <a:gd name="connsiteX6" fmla="*/ 169286 w 473300"/>
                    <a:gd name="connsiteY6" fmla="*/ 200997 h 401015"/>
                    <a:gd name="connsiteX7" fmla="*/ 69515 w 473300"/>
                    <a:gd name="connsiteY7" fmla="*/ 28790 h 401015"/>
                    <a:gd name="connsiteX8" fmla="*/ 10550 w 473300"/>
                    <a:gd name="connsiteY8" fmla="*/ 3618 h 401015"/>
                    <a:gd name="connsiteX0" fmla="*/ 10550 w 473300"/>
                    <a:gd name="connsiteY0" fmla="*/ 3618 h 403775"/>
                    <a:gd name="connsiteX1" fmla="*/ 132812 w 473300"/>
                    <a:gd name="connsiteY1" fmla="*/ 50498 h 403775"/>
                    <a:gd name="connsiteX2" fmla="*/ 231804 w 473300"/>
                    <a:gd name="connsiteY2" fmla="*/ 205390 h 403775"/>
                    <a:gd name="connsiteX3" fmla="*/ 398694 w 473300"/>
                    <a:gd name="connsiteY3" fmla="*/ 372713 h 403775"/>
                    <a:gd name="connsiteX4" fmla="*/ 458225 w 473300"/>
                    <a:gd name="connsiteY4" fmla="*/ 391762 h 403775"/>
                    <a:gd name="connsiteX5" fmla="*/ 308241 w 473300"/>
                    <a:gd name="connsiteY5" fmla="*/ 365641 h 403775"/>
                    <a:gd name="connsiteX6" fmla="*/ 169286 w 473300"/>
                    <a:gd name="connsiteY6" fmla="*/ 200997 h 403775"/>
                    <a:gd name="connsiteX7" fmla="*/ 69515 w 473300"/>
                    <a:gd name="connsiteY7" fmla="*/ 28790 h 403775"/>
                    <a:gd name="connsiteX8" fmla="*/ 10550 w 473300"/>
                    <a:gd name="connsiteY8" fmla="*/ 3618 h 403775"/>
                    <a:gd name="connsiteX0" fmla="*/ 10550 w 473300"/>
                    <a:gd name="connsiteY0" fmla="*/ 3618 h 403892"/>
                    <a:gd name="connsiteX1" fmla="*/ 132812 w 473300"/>
                    <a:gd name="connsiteY1" fmla="*/ 50498 h 403892"/>
                    <a:gd name="connsiteX2" fmla="*/ 224670 w 473300"/>
                    <a:gd name="connsiteY2" fmla="*/ 204690 h 403892"/>
                    <a:gd name="connsiteX3" fmla="*/ 398694 w 473300"/>
                    <a:gd name="connsiteY3" fmla="*/ 372713 h 403892"/>
                    <a:gd name="connsiteX4" fmla="*/ 458225 w 473300"/>
                    <a:gd name="connsiteY4" fmla="*/ 391762 h 403892"/>
                    <a:gd name="connsiteX5" fmla="*/ 308241 w 473300"/>
                    <a:gd name="connsiteY5" fmla="*/ 365641 h 403892"/>
                    <a:gd name="connsiteX6" fmla="*/ 169286 w 473300"/>
                    <a:gd name="connsiteY6" fmla="*/ 200997 h 403892"/>
                    <a:gd name="connsiteX7" fmla="*/ 69515 w 473300"/>
                    <a:gd name="connsiteY7" fmla="*/ 28790 h 403892"/>
                    <a:gd name="connsiteX8" fmla="*/ 10550 w 473300"/>
                    <a:gd name="connsiteY8" fmla="*/ 3618 h 403892"/>
                    <a:gd name="connsiteX0" fmla="*/ 10550 w 473300"/>
                    <a:gd name="connsiteY0" fmla="*/ 3618 h 405330"/>
                    <a:gd name="connsiteX1" fmla="*/ 132812 w 473300"/>
                    <a:gd name="connsiteY1" fmla="*/ 50498 h 405330"/>
                    <a:gd name="connsiteX2" fmla="*/ 226632 w 473300"/>
                    <a:gd name="connsiteY2" fmla="*/ 196061 h 405330"/>
                    <a:gd name="connsiteX3" fmla="*/ 398694 w 473300"/>
                    <a:gd name="connsiteY3" fmla="*/ 372713 h 405330"/>
                    <a:gd name="connsiteX4" fmla="*/ 458225 w 473300"/>
                    <a:gd name="connsiteY4" fmla="*/ 391762 h 405330"/>
                    <a:gd name="connsiteX5" fmla="*/ 308241 w 473300"/>
                    <a:gd name="connsiteY5" fmla="*/ 365641 h 405330"/>
                    <a:gd name="connsiteX6" fmla="*/ 169286 w 473300"/>
                    <a:gd name="connsiteY6" fmla="*/ 200997 h 405330"/>
                    <a:gd name="connsiteX7" fmla="*/ 69515 w 473300"/>
                    <a:gd name="connsiteY7" fmla="*/ 28790 h 405330"/>
                    <a:gd name="connsiteX8" fmla="*/ 10550 w 473300"/>
                    <a:gd name="connsiteY8" fmla="*/ 3618 h 405330"/>
                    <a:gd name="connsiteX0" fmla="*/ 10550 w 473300"/>
                    <a:gd name="connsiteY0" fmla="*/ 3618 h 405447"/>
                    <a:gd name="connsiteX1" fmla="*/ 132812 w 473300"/>
                    <a:gd name="connsiteY1" fmla="*/ 50498 h 405447"/>
                    <a:gd name="connsiteX2" fmla="*/ 228594 w 473300"/>
                    <a:gd name="connsiteY2" fmla="*/ 195361 h 405447"/>
                    <a:gd name="connsiteX3" fmla="*/ 398694 w 473300"/>
                    <a:gd name="connsiteY3" fmla="*/ 372713 h 405447"/>
                    <a:gd name="connsiteX4" fmla="*/ 458225 w 473300"/>
                    <a:gd name="connsiteY4" fmla="*/ 391762 h 405447"/>
                    <a:gd name="connsiteX5" fmla="*/ 308241 w 473300"/>
                    <a:gd name="connsiteY5" fmla="*/ 365641 h 405447"/>
                    <a:gd name="connsiteX6" fmla="*/ 169286 w 473300"/>
                    <a:gd name="connsiteY6" fmla="*/ 200997 h 405447"/>
                    <a:gd name="connsiteX7" fmla="*/ 69515 w 473300"/>
                    <a:gd name="connsiteY7" fmla="*/ 28790 h 405447"/>
                    <a:gd name="connsiteX8" fmla="*/ 10550 w 473300"/>
                    <a:gd name="connsiteY8" fmla="*/ 3618 h 405447"/>
                    <a:gd name="connsiteX0" fmla="*/ 10550 w 473300"/>
                    <a:gd name="connsiteY0" fmla="*/ 3618 h 404242"/>
                    <a:gd name="connsiteX1" fmla="*/ 132812 w 473300"/>
                    <a:gd name="connsiteY1" fmla="*/ 50498 h 404242"/>
                    <a:gd name="connsiteX2" fmla="*/ 230556 w 473300"/>
                    <a:gd name="connsiteY2" fmla="*/ 202591 h 404242"/>
                    <a:gd name="connsiteX3" fmla="*/ 398694 w 473300"/>
                    <a:gd name="connsiteY3" fmla="*/ 372713 h 404242"/>
                    <a:gd name="connsiteX4" fmla="*/ 458225 w 473300"/>
                    <a:gd name="connsiteY4" fmla="*/ 391762 h 404242"/>
                    <a:gd name="connsiteX5" fmla="*/ 308241 w 473300"/>
                    <a:gd name="connsiteY5" fmla="*/ 365641 h 404242"/>
                    <a:gd name="connsiteX6" fmla="*/ 169286 w 473300"/>
                    <a:gd name="connsiteY6" fmla="*/ 200997 h 404242"/>
                    <a:gd name="connsiteX7" fmla="*/ 69515 w 473300"/>
                    <a:gd name="connsiteY7" fmla="*/ 28790 h 404242"/>
                    <a:gd name="connsiteX8" fmla="*/ 10550 w 473300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68065"/>
                    <a:gd name="connsiteY0" fmla="*/ 3618 h 419542"/>
                    <a:gd name="connsiteX1" fmla="*/ 132812 w 468065"/>
                    <a:gd name="connsiteY1" fmla="*/ 50498 h 419542"/>
                    <a:gd name="connsiteX2" fmla="*/ 230556 w 468065"/>
                    <a:gd name="connsiteY2" fmla="*/ 202591 h 419542"/>
                    <a:gd name="connsiteX3" fmla="*/ 398694 w 468065"/>
                    <a:gd name="connsiteY3" fmla="*/ 372713 h 419542"/>
                    <a:gd name="connsiteX4" fmla="*/ 458225 w 468065"/>
                    <a:gd name="connsiteY4" fmla="*/ 391762 h 419542"/>
                    <a:gd name="connsiteX5" fmla="*/ 308241 w 468065"/>
                    <a:gd name="connsiteY5" fmla="*/ 365641 h 419542"/>
                    <a:gd name="connsiteX6" fmla="*/ 169286 w 468065"/>
                    <a:gd name="connsiteY6" fmla="*/ 200997 h 419542"/>
                    <a:gd name="connsiteX7" fmla="*/ 69515 w 468065"/>
                    <a:gd name="connsiteY7" fmla="*/ 28790 h 419542"/>
                    <a:gd name="connsiteX8" fmla="*/ 10550 w 468065"/>
                    <a:gd name="connsiteY8" fmla="*/ 3618 h 4195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404242"/>
                    <a:gd name="connsiteX1" fmla="*/ 132812 w 458225"/>
                    <a:gd name="connsiteY1" fmla="*/ 50498 h 404242"/>
                    <a:gd name="connsiteX2" fmla="*/ 230556 w 458225"/>
                    <a:gd name="connsiteY2" fmla="*/ 202591 h 404242"/>
                    <a:gd name="connsiteX3" fmla="*/ 398694 w 458225"/>
                    <a:gd name="connsiteY3" fmla="*/ 372713 h 404242"/>
                    <a:gd name="connsiteX4" fmla="*/ 458225 w 458225"/>
                    <a:gd name="connsiteY4" fmla="*/ 391762 h 404242"/>
                    <a:gd name="connsiteX5" fmla="*/ 308241 w 458225"/>
                    <a:gd name="connsiteY5" fmla="*/ 365641 h 404242"/>
                    <a:gd name="connsiteX6" fmla="*/ 169286 w 458225"/>
                    <a:gd name="connsiteY6" fmla="*/ 200997 h 404242"/>
                    <a:gd name="connsiteX7" fmla="*/ 69515 w 458225"/>
                    <a:gd name="connsiteY7" fmla="*/ 28790 h 404242"/>
                    <a:gd name="connsiteX8" fmla="*/ 10550 w 458225"/>
                    <a:gd name="connsiteY8" fmla="*/ 3618 h 404242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8694 w 458225"/>
                    <a:gd name="connsiteY3" fmla="*/ 3727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82464 w 458225"/>
                    <a:gd name="connsiteY3" fmla="*/ 3720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10550 w 458225"/>
                    <a:gd name="connsiteY0" fmla="*/ 3618 h 397435"/>
                    <a:gd name="connsiteX1" fmla="*/ 132812 w 458225"/>
                    <a:gd name="connsiteY1" fmla="*/ 50498 h 397435"/>
                    <a:gd name="connsiteX2" fmla="*/ 230556 w 458225"/>
                    <a:gd name="connsiteY2" fmla="*/ 202591 h 397435"/>
                    <a:gd name="connsiteX3" fmla="*/ 393522 w 458225"/>
                    <a:gd name="connsiteY3" fmla="*/ 371313 h 397435"/>
                    <a:gd name="connsiteX4" fmla="*/ 458225 w 458225"/>
                    <a:gd name="connsiteY4" fmla="*/ 391762 h 397435"/>
                    <a:gd name="connsiteX5" fmla="*/ 308241 w 458225"/>
                    <a:gd name="connsiteY5" fmla="*/ 365641 h 397435"/>
                    <a:gd name="connsiteX6" fmla="*/ 169286 w 458225"/>
                    <a:gd name="connsiteY6" fmla="*/ 200997 h 397435"/>
                    <a:gd name="connsiteX7" fmla="*/ 69515 w 458225"/>
                    <a:gd name="connsiteY7" fmla="*/ 28790 h 397435"/>
                    <a:gd name="connsiteX8" fmla="*/ 10550 w 458225"/>
                    <a:gd name="connsiteY8" fmla="*/ 3618 h 397435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8706 w 456381"/>
                    <a:gd name="connsiteY0" fmla="*/ 2413 h 396230"/>
                    <a:gd name="connsiteX1" fmla="*/ 130968 w 456381"/>
                    <a:gd name="connsiteY1" fmla="*/ 49293 h 396230"/>
                    <a:gd name="connsiteX2" fmla="*/ 228712 w 456381"/>
                    <a:gd name="connsiteY2" fmla="*/ 201386 h 396230"/>
                    <a:gd name="connsiteX3" fmla="*/ 391678 w 456381"/>
                    <a:gd name="connsiteY3" fmla="*/ 370108 h 396230"/>
                    <a:gd name="connsiteX4" fmla="*/ 456381 w 456381"/>
                    <a:gd name="connsiteY4" fmla="*/ 390557 h 396230"/>
                    <a:gd name="connsiteX5" fmla="*/ 306397 w 456381"/>
                    <a:gd name="connsiteY5" fmla="*/ 364436 h 396230"/>
                    <a:gd name="connsiteX6" fmla="*/ 167442 w 456381"/>
                    <a:gd name="connsiteY6" fmla="*/ 199792 h 396230"/>
                    <a:gd name="connsiteX7" fmla="*/ 78729 w 456381"/>
                    <a:gd name="connsiteY7" fmla="*/ 34815 h 396230"/>
                    <a:gd name="connsiteX8" fmla="*/ 8706 w 456381"/>
                    <a:gd name="connsiteY8" fmla="*/ 2413 h 396230"/>
                    <a:gd name="connsiteX0" fmla="*/ 9895 w 457570"/>
                    <a:gd name="connsiteY0" fmla="*/ 2530 h 396347"/>
                    <a:gd name="connsiteX1" fmla="*/ 132157 w 457570"/>
                    <a:gd name="connsiteY1" fmla="*/ 49410 h 396347"/>
                    <a:gd name="connsiteX2" fmla="*/ 229901 w 457570"/>
                    <a:gd name="connsiteY2" fmla="*/ 201503 h 396347"/>
                    <a:gd name="connsiteX3" fmla="*/ 392867 w 457570"/>
                    <a:gd name="connsiteY3" fmla="*/ 370225 h 396347"/>
                    <a:gd name="connsiteX4" fmla="*/ 457570 w 457570"/>
                    <a:gd name="connsiteY4" fmla="*/ 390674 h 396347"/>
                    <a:gd name="connsiteX5" fmla="*/ 307586 w 457570"/>
                    <a:gd name="connsiteY5" fmla="*/ 364553 h 396347"/>
                    <a:gd name="connsiteX6" fmla="*/ 168631 w 457570"/>
                    <a:gd name="connsiteY6" fmla="*/ 199909 h 396347"/>
                    <a:gd name="connsiteX7" fmla="*/ 72784 w 457570"/>
                    <a:gd name="connsiteY7" fmla="*/ 34232 h 396347"/>
                    <a:gd name="connsiteX8" fmla="*/ 9895 w 457570"/>
                    <a:gd name="connsiteY8" fmla="*/ 2530 h 396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57570" h="396347">
                      <a:moveTo>
                        <a:pt x="9895" y="2530"/>
                      </a:moveTo>
                      <a:cubicBezTo>
                        <a:pt x="19790" y="5060"/>
                        <a:pt x="88104" y="4166"/>
                        <a:pt x="132157" y="49410"/>
                      </a:cubicBezTo>
                      <a:cubicBezTo>
                        <a:pt x="153003" y="71557"/>
                        <a:pt x="196943" y="143216"/>
                        <a:pt x="229901" y="201503"/>
                      </a:cubicBezTo>
                      <a:cubicBezTo>
                        <a:pt x="283082" y="291595"/>
                        <a:pt x="335947" y="348343"/>
                        <a:pt x="392867" y="370225"/>
                      </a:cubicBezTo>
                      <a:cubicBezTo>
                        <a:pt x="430021" y="386238"/>
                        <a:pt x="416883" y="384613"/>
                        <a:pt x="457570" y="390674"/>
                      </a:cubicBezTo>
                      <a:cubicBezTo>
                        <a:pt x="444868" y="390530"/>
                        <a:pt x="355742" y="396347"/>
                        <a:pt x="307586" y="364553"/>
                      </a:cubicBezTo>
                      <a:cubicBezTo>
                        <a:pt x="259430" y="332759"/>
                        <a:pt x="217955" y="285854"/>
                        <a:pt x="168631" y="199909"/>
                      </a:cubicBezTo>
                      <a:cubicBezTo>
                        <a:pt x="106868" y="83724"/>
                        <a:pt x="104932" y="84966"/>
                        <a:pt x="72784" y="34232"/>
                      </a:cubicBezTo>
                      <a:cubicBezTo>
                        <a:pt x="62652" y="19248"/>
                        <a:pt x="0" y="0"/>
                        <a:pt x="9895" y="253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A5CE"/>
                    </a:gs>
                    <a:gs pos="39999">
                      <a:srgbClr val="9BB7D9"/>
                    </a:gs>
                    <a:gs pos="70000">
                      <a:srgbClr val="BFD1E7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1" name="Snip Same Side Corner Rectangle 30"/>
                <p:cNvSpPr/>
                <p:nvPr/>
              </p:nvSpPr>
              <p:spPr>
                <a:xfrm flipV="1">
                  <a:off x="1765549" y="4379490"/>
                  <a:ext cx="31756" cy="9354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FAE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" name="Snip Same Side Corner Rectangle 31"/>
                <p:cNvSpPr/>
                <p:nvPr/>
              </p:nvSpPr>
              <p:spPr>
                <a:xfrm flipV="1">
                  <a:off x="1829061" y="4390588"/>
                  <a:ext cx="31756" cy="65007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FAE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" name="Snip Same Side Corner Rectangle 32"/>
                <p:cNvSpPr/>
                <p:nvPr/>
              </p:nvSpPr>
              <p:spPr>
                <a:xfrm>
                  <a:off x="1132023" y="4320825"/>
                  <a:ext cx="31756" cy="68178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FAE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4" name="Snip Same Side Corner Rectangle 33"/>
                <p:cNvSpPr/>
                <p:nvPr/>
              </p:nvSpPr>
              <p:spPr>
                <a:xfrm flipV="1">
                  <a:off x="1260633" y="4377904"/>
                  <a:ext cx="31756" cy="103060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FAE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5" name="Snip Same Side Corner Rectangle 34"/>
                <p:cNvSpPr/>
                <p:nvPr/>
              </p:nvSpPr>
              <p:spPr>
                <a:xfrm>
                  <a:off x="755717" y="4281187"/>
                  <a:ext cx="31756" cy="98303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FAE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Snip Same Side Corner Rectangle 35"/>
                <p:cNvSpPr/>
                <p:nvPr/>
              </p:nvSpPr>
              <p:spPr>
                <a:xfrm>
                  <a:off x="1260633" y="4270087"/>
                  <a:ext cx="31756" cy="10781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9A9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Snip Same Side Corner Rectangle 36"/>
                <p:cNvSpPr/>
                <p:nvPr/>
              </p:nvSpPr>
              <p:spPr>
                <a:xfrm flipV="1">
                  <a:off x="1324145" y="4379490"/>
                  <a:ext cx="33344" cy="9354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A9A9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8" name="Snip Same Side Corner Rectangle 37"/>
                <p:cNvSpPr/>
                <p:nvPr/>
              </p:nvSpPr>
              <p:spPr>
                <a:xfrm>
                  <a:off x="2008481" y="4320825"/>
                  <a:ext cx="31756" cy="68178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Snip Same Side Corner Rectangle 38"/>
                <p:cNvSpPr/>
                <p:nvPr/>
              </p:nvSpPr>
              <p:spPr>
                <a:xfrm>
                  <a:off x="2071992" y="4281187"/>
                  <a:ext cx="33343" cy="98303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Snip Same Side Corner Rectangle 39"/>
                <p:cNvSpPr/>
                <p:nvPr/>
              </p:nvSpPr>
              <p:spPr>
                <a:xfrm>
                  <a:off x="1571839" y="4320825"/>
                  <a:ext cx="33344" cy="68178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Snip Same Side Corner Rectangle 40"/>
                <p:cNvSpPr/>
                <p:nvPr/>
              </p:nvSpPr>
              <p:spPr>
                <a:xfrm flipV="1">
                  <a:off x="1700450" y="4377904"/>
                  <a:ext cx="31756" cy="103060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" name="Snip Same Side Corner Rectangle 41"/>
                <p:cNvSpPr/>
                <p:nvPr/>
              </p:nvSpPr>
              <p:spPr>
                <a:xfrm>
                  <a:off x="819229" y="4270087"/>
                  <a:ext cx="33344" cy="10781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Snip Same Side Corner Rectangle 42"/>
                <p:cNvSpPr/>
                <p:nvPr/>
              </p:nvSpPr>
              <p:spPr>
                <a:xfrm>
                  <a:off x="690619" y="4320825"/>
                  <a:ext cx="33343" cy="68178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4" name="Snip Same Side Corner Rectangle 43"/>
                <p:cNvSpPr/>
                <p:nvPr/>
              </p:nvSpPr>
              <p:spPr>
                <a:xfrm flipV="1">
                  <a:off x="947840" y="4390588"/>
                  <a:ext cx="31756" cy="65007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5" name="Snip Same Side Corner Rectangle 44"/>
                <p:cNvSpPr/>
                <p:nvPr/>
              </p:nvSpPr>
              <p:spPr>
                <a:xfrm flipV="1">
                  <a:off x="514374" y="4390588"/>
                  <a:ext cx="33344" cy="65007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rgbClr val="C6D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Snip Same Side Corner Rectangle 45"/>
                <p:cNvSpPr/>
                <p:nvPr/>
              </p:nvSpPr>
              <p:spPr>
                <a:xfrm>
                  <a:off x="1700450" y="4270087"/>
                  <a:ext cx="31756" cy="10781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7" name="Snip Same Side Corner Rectangle 46"/>
                <p:cNvSpPr/>
                <p:nvPr/>
              </p:nvSpPr>
              <p:spPr>
                <a:xfrm>
                  <a:off x="1636939" y="4281187"/>
                  <a:ext cx="31756" cy="98303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8" name="Snip Same Side Corner Rectangle 47"/>
                <p:cNvSpPr/>
                <p:nvPr/>
              </p:nvSpPr>
              <p:spPr>
                <a:xfrm>
                  <a:off x="1195535" y="4281187"/>
                  <a:ext cx="33343" cy="98303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9" name="Snip Same Side Corner Rectangle 48"/>
                <p:cNvSpPr/>
                <p:nvPr/>
              </p:nvSpPr>
              <p:spPr>
                <a:xfrm flipV="1">
                  <a:off x="1389244" y="4390588"/>
                  <a:ext cx="31756" cy="65007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0" name="Snip Same Side Corner Rectangle 49"/>
                <p:cNvSpPr/>
                <p:nvPr/>
              </p:nvSpPr>
              <p:spPr>
                <a:xfrm flipV="1">
                  <a:off x="819229" y="4377904"/>
                  <a:ext cx="33344" cy="103060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" name="Snip Same Side Corner Rectangle 50"/>
                <p:cNvSpPr/>
                <p:nvPr/>
              </p:nvSpPr>
              <p:spPr>
                <a:xfrm flipV="1">
                  <a:off x="884329" y="4379490"/>
                  <a:ext cx="31756" cy="9354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2" name="Snip Same Side Corner Rectangle 51"/>
                <p:cNvSpPr/>
                <p:nvPr/>
              </p:nvSpPr>
              <p:spPr>
                <a:xfrm flipV="1">
                  <a:off x="450863" y="4379490"/>
                  <a:ext cx="31756" cy="93546"/>
                </a:xfrm>
                <a:prstGeom prst="snip2SameRect">
                  <a:avLst>
                    <a:gd name="adj1" fmla="val 19231"/>
                    <a:gd name="adj2" fmla="val 0"/>
                  </a:avLst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387351" y="4038600"/>
                <a:ext cx="489038" cy="291738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53" name="Freeform 52"/>
            <p:cNvSpPr/>
            <p:nvPr/>
          </p:nvSpPr>
          <p:spPr>
            <a:xfrm>
              <a:off x="4389168" y="3260787"/>
              <a:ext cx="901700" cy="228600"/>
            </a:xfrm>
            <a:custGeom>
              <a:avLst/>
              <a:gdLst>
                <a:gd name="connsiteX0" fmla="*/ 0 w 901700"/>
                <a:gd name="connsiteY0" fmla="*/ 228600 h 228600"/>
                <a:gd name="connsiteX1" fmla="*/ 330200 w 901700"/>
                <a:gd name="connsiteY1" fmla="*/ 76200 h 228600"/>
                <a:gd name="connsiteX2" fmla="*/ 711200 w 901700"/>
                <a:gd name="connsiteY2" fmla="*/ 127000 h 228600"/>
                <a:gd name="connsiteX3" fmla="*/ 901700 w 9017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28600">
                  <a:moveTo>
                    <a:pt x="0" y="228600"/>
                  </a:moveTo>
                  <a:cubicBezTo>
                    <a:pt x="105833" y="160866"/>
                    <a:pt x="211667" y="93133"/>
                    <a:pt x="330200" y="76200"/>
                  </a:cubicBezTo>
                  <a:cubicBezTo>
                    <a:pt x="448733" y="59267"/>
                    <a:pt x="615950" y="139700"/>
                    <a:pt x="711200" y="127000"/>
                  </a:cubicBezTo>
                  <a:cubicBezTo>
                    <a:pt x="806450" y="114300"/>
                    <a:pt x="854075" y="57150"/>
                    <a:pt x="901700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" name="Shape 58"/>
            <p:cNvCxnSpPr>
              <a:stCxn id="46" idx="3"/>
            </p:cNvCxnSpPr>
            <p:nvPr/>
          </p:nvCxnSpPr>
          <p:spPr>
            <a:xfrm rot="5400000" flipH="1" flipV="1">
              <a:off x="3622109" y="3242802"/>
              <a:ext cx="355373" cy="696145"/>
            </a:xfrm>
            <a:prstGeom prst="bentConnector2">
              <a:avLst/>
            </a:prstGeom>
            <a:ln w="381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Down Arrow 54"/>
            <p:cNvSpPr/>
            <p:nvPr/>
          </p:nvSpPr>
          <p:spPr>
            <a:xfrm rot="16200000">
              <a:off x="5925074" y="2931381"/>
              <a:ext cx="376238" cy="7302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56" name="Picture 2" descr="C:\Users\agitter\Documents\Research misc\Thesis\slides\img\mtd2-cm_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2467" y="2727387"/>
              <a:ext cx="1010267" cy="1219200"/>
            </a:xfrm>
            <a:prstGeom prst="rect">
              <a:avLst/>
            </a:prstGeom>
            <a:noFill/>
          </p:spPr>
        </p:pic>
      </p:grpSp>
      <p:pic>
        <p:nvPicPr>
          <p:cNvPr id="114" name="Picture 4" descr="C:\Users\agitter\Documents\Research misc\Thesis\slides\img\prote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153" y="4154542"/>
            <a:ext cx="1506725" cy="1506725"/>
          </a:xfrm>
          <a:prstGeom prst="rect">
            <a:avLst/>
          </a:prstGeom>
          <a:noFill/>
        </p:spPr>
      </p:pic>
      <p:sp>
        <p:nvSpPr>
          <p:cNvPr id="115" name="Freeform 114"/>
          <p:cNvSpPr/>
          <p:nvPr/>
        </p:nvSpPr>
        <p:spPr>
          <a:xfrm>
            <a:off x="4541568" y="3413187"/>
            <a:ext cx="901700" cy="228600"/>
          </a:xfrm>
          <a:custGeom>
            <a:avLst/>
            <a:gdLst>
              <a:gd name="connsiteX0" fmla="*/ 0 w 901700"/>
              <a:gd name="connsiteY0" fmla="*/ 228600 h 228600"/>
              <a:gd name="connsiteX1" fmla="*/ 330200 w 901700"/>
              <a:gd name="connsiteY1" fmla="*/ 76200 h 228600"/>
              <a:gd name="connsiteX2" fmla="*/ 711200 w 901700"/>
              <a:gd name="connsiteY2" fmla="*/ 127000 h 228600"/>
              <a:gd name="connsiteX3" fmla="*/ 901700 w 901700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228600">
                <a:moveTo>
                  <a:pt x="0" y="228600"/>
                </a:moveTo>
                <a:cubicBezTo>
                  <a:pt x="105833" y="160866"/>
                  <a:pt x="211667" y="93133"/>
                  <a:pt x="330200" y="76200"/>
                </a:cubicBezTo>
                <a:cubicBezTo>
                  <a:pt x="448733" y="59267"/>
                  <a:pt x="615950" y="139700"/>
                  <a:pt x="711200" y="127000"/>
                </a:cubicBezTo>
                <a:cubicBezTo>
                  <a:pt x="806450" y="114300"/>
                  <a:pt x="854075" y="57150"/>
                  <a:pt x="9017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Freeform 115"/>
          <p:cNvSpPr/>
          <p:nvPr/>
        </p:nvSpPr>
        <p:spPr>
          <a:xfrm>
            <a:off x="4714100" y="2982340"/>
            <a:ext cx="901700" cy="228600"/>
          </a:xfrm>
          <a:custGeom>
            <a:avLst/>
            <a:gdLst>
              <a:gd name="connsiteX0" fmla="*/ 0 w 901700"/>
              <a:gd name="connsiteY0" fmla="*/ 228600 h 228600"/>
              <a:gd name="connsiteX1" fmla="*/ 330200 w 901700"/>
              <a:gd name="connsiteY1" fmla="*/ 76200 h 228600"/>
              <a:gd name="connsiteX2" fmla="*/ 711200 w 901700"/>
              <a:gd name="connsiteY2" fmla="*/ 127000 h 228600"/>
              <a:gd name="connsiteX3" fmla="*/ 901700 w 901700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228600">
                <a:moveTo>
                  <a:pt x="0" y="228600"/>
                </a:moveTo>
                <a:cubicBezTo>
                  <a:pt x="105833" y="160866"/>
                  <a:pt x="211667" y="93133"/>
                  <a:pt x="330200" y="76200"/>
                </a:cubicBezTo>
                <a:cubicBezTo>
                  <a:pt x="448733" y="59267"/>
                  <a:pt x="615950" y="139700"/>
                  <a:pt x="711200" y="127000"/>
                </a:cubicBezTo>
                <a:cubicBezTo>
                  <a:pt x="806450" y="114300"/>
                  <a:pt x="854075" y="57150"/>
                  <a:pt x="9017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1404668" y="4408374"/>
            <a:ext cx="5073650" cy="1869713"/>
            <a:chOff x="1404668" y="4408374"/>
            <a:chExt cx="5073650" cy="1869713"/>
          </a:xfrm>
        </p:grpSpPr>
        <p:grpSp>
          <p:nvGrpSpPr>
            <p:cNvPr id="64" name="Group 428"/>
            <p:cNvGrpSpPr>
              <a:grpSpLocks/>
            </p:cNvGrpSpPr>
            <p:nvPr/>
          </p:nvGrpSpPr>
          <p:grpSpPr bwMode="auto">
            <a:xfrm>
              <a:off x="1404668" y="5466089"/>
              <a:ext cx="2743200" cy="333034"/>
              <a:chOff x="381000" y="4267200"/>
              <a:chExt cx="1789435" cy="216935"/>
            </a:xfrm>
          </p:grpSpPr>
          <p:sp>
            <p:nvSpPr>
              <p:cNvPr id="66" name="Snip Same Side Corner Rectangle 65"/>
              <p:cNvSpPr/>
              <p:nvPr/>
            </p:nvSpPr>
            <p:spPr>
              <a:xfrm>
                <a:off x="1324145" y="4281187"/>
                <a:ext cx="33344" cy="98303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FAE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7" name="Snip Same Side Corner Rectangle 66"/>
              <p:cNvSpPr/>
              <p:nvPr/>
            </p:nvSpPr>
            <p:spPr>
              <a:xfrm>
                <a:off x="1765549" y="4281187"/>
                <a:ext cx="31756" cy="98303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9A9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8" name="Snip Same Side Corner Rectangle 67"/>
              <p:cNvSpPr/>
              <p:nvPr/>
            </p:nvSpPr>
            <p:spPr>
              <a:xfrm>
                <a:off x="1829061" y="4325582"/>
                <a:ext cx="31756" cy="6500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9A9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9" name="Snip Same Side Corner Rectangle 68"/>
              <p:cNvSpPr/>
              <p:nvPr/>
            </p:nvSpPr>
            <p:spPr>
              <a:xfrm flipV="1">
                <a:off x="1636939" y="4379490"/>
                <a:ext cx="31756" cy="95132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Snip Same Side Corner Rectangle 69"/>
              <p:cNvSpPr/>
              <p:nvPr/>
            </p:nvSpPr>
            <p:spPr>
              <a:xfrm>
                <a:off x="1389244" y="4325582"/>
                <a:ext cx="31756" cy="6500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1" name="Snip Same Side Corner Rectangle 70"/>
              <p:cNvSpPr/>
              <p:nvPr/>
            </p:nvSpPr>
            <p:spPr>
              <a:xfrm flipV="1">
                <a:off x="2008481" y="4389003"/>
                <a:ext cx="31756" cy="6500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Snip Same Side Corner Rectangle 71"/>
              <p:cNvSpPr/>
              <p:nvPr/>
            </p:nvSpPr>
            <p:spPr>
              <a:xfrm flipV="1">
                <a:off x="2071992" y="4379490"/>
                <a:ext cx="33343" cy="95132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Snip Same Side Corner Rectangle 72"/>
              <p:cNvSpPr/>
              <p:nvPr/>
            </p:nvSpPr>
            <p:spPr>
              <a:xfrm flipV="1">
                <a:off x="1571839" y="4389003"/>
                <a:ext cx="33344" cy="6500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Snip Same Side Corner Rectangle 73"/>
              <p:cNvSpPr/>
              <p:nvPr/>
            </p:nvSpPr>
            <p:spPr>
              <a:xfrm flipV="1">
                <a:off x="1132023" y="4389003"/>
                <a:ext cx="31756" cy="6500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9A9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Snip Same Side Corner Rectangle 74"/>
              <p:cNvSpPr/>
              <p:nvPr/>
            </p:nvSpPr>
            <p:spPr>
              <a:xfrm flipV="1">
                <a:off x="1195535" y="4379490"/>
                <a:ext cx="33343" cy="95132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Snip Same Side Corner Rectangle 75"/>
              <p:cNvSpPr/>
              <p:nvPr/>
            </p:nvSpPr>
            <p:spPr>
              <a:xfrm>
                <a:off x="884329" y="4281187"/>
                <a:ext cx="31756" cy="98303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7" name="Snip Same Side Corner Rectangle 76"/>
              <p:cNvSpPr/>
              <p:nvPr/>
            </p:nvSpPr>
            <p:spPr>
              <a:xfrm>
                <a:off x="947840" y="4325582"/>
                <a:ext cx="31756" cy="6500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8" name="Snip Same Side Corner Rectangle 77"/>
              <p:cNvSpPr/>
              <p:nvPr/>
            </p:nvSpPr>
            <p:spPr>
              <a:xfrm flipV="1">
                <a:off x="755717" y="4379490"/>
                <a:ext cx="31756" cy="95132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9A9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Snip Same Side Corner Rectangle 78"/>
              <p:cNvSpPr/>
              <p:nvPr/>
            </p:nvSpPr>
            <p:spPr>
              <a:xfrm>
                <a:off x="450863" y="4281187"/>
                <a:ext cx="31756" cy="98303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0" name="Snip Same Side Corner Rectangle 79"/>
              <p:cNvSpPr/>
              <p:nvPr/>
            </p:nvSpPr>
            <p:spPr>
              <a:xfrm flipV="1">
                <a:off x="690619" y="4389003"/>
                <a:ext cx="33343" cy="6500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1" name="Snip Same Side Corner Rectangle 80"/>
              <p:cNvSpPr/>
              <p:nvPr/>
            </p:nvSpPr>
            <p:spPr>
              <a:xfrm>
                <a:off x="514374" y="4325582"/>
                <a:ext cx="33344" cy="6500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1260633" y="4270087"/>
                <a:ext cx="476336" cy="214048"/>
              </a:xfrm>
              <a:custGeom>
                <a:avLst/>
                <a:gdLst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48084"/>
                  <a:gd name="connsiteY0" fmla="*/ 1984 h 402431"/>
                  <a:gd name="connsiteX1" fmla="*/ 146447 w 548084"/>
                  <a:gd name="connsiteY1" fmla="*/ 54372 h 402431"/>
                  <a:gd name="connsiteX2" fmla="*/ 248841 w 548084"/>
                  <a:gd name="connsiteY2" fmla="*/ 225822 h 402431"/>
                  <a:gd name="connsiteX3" fmla="*/ 336947 w 548084"/>
                  <a:gd name="connsiteY3" fmla="*/ 335360 h 402431"/>
                  <a:gd name="connsiteX4" fmla="*/ 539353 w 548084"/>
                  <a:gd name="connsiteY4" fmla="*/ 378222 h 402431"/>
                  <a:gd name="connsiteX5" fmla="*/ 284559 w 548084"/>
                  <a:gd name="connsiteY5" fmla="*/ 373459 h 402431"/>
                  <a:gd name="connsiteX6" fmla="*/ 172641 w 548084"/>
                  <a:gd name="connsiteY6" fmla="*/ 204391 h 402431"/>
                  <a:gd name="connsiteX7" fmla="*/ 96441 w 548084"/>
                  <a:gd name="connsiteY7" fmla="*/ 66278 h 402431"/>
                  <a:gd name="connsiteX8" fmla="*/ 8334 w 548084"/>
                  <a:gd name="connsiteY8" fmla="*/ 1984 h 402431"/>
                  <a:gd name="connsiteX0" fmla="*/ 8334 w 559197"/>
                  <a:gd name="connsiteY0" fmla="*/ 1984 h 402431"/>
                  <a:gd name="connsiteX1" fmla="*/ 146447 w 559197"/>
                  <a:gd name="connsiteY1" fmla="*/ 54372 h 402431"/>
                  <a:gd name="connsiteX2" fmla="*/ 248841 w 559197"/>
                  <a:gd name="connsiteY2" fmla="*/ 225822 h 402431"/>
                  <a:gd name="connsiteX3" fmla="*/ 403622 w 559197"/>
                  <a:gd name="connsiteY3" fmla="*/ 368698 h 402431"/>
                  <a:gd name="connsiteX4" fmla="*/ 539353 w 559197"/>
                  <a:gd name="connsiteY4" fmla="*/ 378222 h 402431"/>
                  <a:gd name="connsiteX5" fmla="*/ 284559 w 559197"/>
                  <a:gd name="connsiteY5" fmla="*/ 373459 h 402431"/>
                  <a:gd name="connsiteX6" fmla="*/ 172641 w 559197"/>
                  <a:gd name="connsiteY6" fmla="*/ 204391 h 402431"/>
                  <a:gd name="connsiteX7" fmla="*/ 96441 w 559197"/>
                  <a:gd name="connsiteY7" fmla="*/ 66278 h 402431"/>
                  <a:gd name="connsiteX8" fmla="*/ 8334 w 559197"/>
                  <a:gd name="connsiteY8" fmla="*/ 1984 h 402431"/>
                  <a:gd name="connsiteX0" fmla="*/ 8334 w 482997"/>
                  <a:gd name="connsiteY0" fmla="*/ 1984 h 404018"/>
                  <a:gd name="connsiteX1" fmla="*/ 146447 w 482997"/>
                  <a:gd name="connsiteY1" fmla="*/ 54372 h 404018"/>
                  <a:gd name="connsiteX2" fmla="*/ 248841 w 482997"/>
                  <a:gd name="connsiteY2" fmla="*/ 225822 h 404018"/>
                  <a:gd name="connsiteX3" fmla="*/ 403622 w 482997"/>
                  <a:gd name="connsiteY3" fmla="*/ 368698 h 404018"/>
                  <a:gd name="connsiteX4" fmla="*/ 463153 w 482997"/>
                  <a:gd name="connsiteY4" fmla="*/ 387747 h 404018"/>
                  <a:gd name="connsiteX5" fmla="*/ 284559 w 482997"/>
                  <a:gd name="connsiteY5" fmla="*/ 373459 h 404018"/>
                  <a:gd name="connsiteX6" fmla="*/ 172641 w 482997"/>
                  <a:gd name="connsiteY6" fmla="*/ 204391 h 404018"/>
                  <a:gd name="connsiteX7" fmla="*/ 96441 w 482997"/>
                  <a:gd name="connsiteY7" fmla="*/ 66278 h 404018"/>
                  <a:gd name="connsiteX8" fmla="*/ 8334 w 482997"/>
                  <a:gd name="connsiteY8" fmla="*/ 1984 h 404018"/>
                  <a:gd name="connsiteX0" fmla="*/ 8334 w 475853"/>
                  <a:gd name="connsiteY0" fmla="*/ 1984 h 406399"/>
                  <a:gd name="connsiteX1" fmla="*/ 139303 w 475853"/>
                  <a:gd name="connsiteY1" fmla="*/ 56753 h 406399"/>
                  <a:gd name="connsiteX2" fmla="*/ 241697 w 475853"/>
                  <a:gd name="connsiteY2" fmla="*/ 228203 h 406399"/>
                  <a:gd name="connsiteX3" fmla="*/ 396478 w 475853"/>
                  <a:gd name="connsiteY3" fmla="*/ 371079 h 406399"/>
                  <a:gd name="connsiteX4" fmla="*/ 456009 w 475853"/>
                  <a:gd name="connsiteY4" fmla="*/ 390128 h 406399"/>
                  <a:gd name="connsiteX5" fmla="*/ 277415 w 475853"/>
                  <a:gd name="connsiteY5" fmla="*/ 375840 h 406399"/>
                  <a:gd name="connsiteX6" fmla="*/ 165497 w 475853"/>
                  <a:gd name="connsiteY6" fmla="*/ 206772 h 406399"/>
                  <a:gd name="connsiteX7" fmla="*/ 89297 w 475853"/>
                  <a:gd name="connsiteY7" fmla="*/ 68659 h 406399"/>
                  <a:gd name="connsiteX8" fmla="*/ 8334 w 475853"/>
                  <a:gd name="connsiteY8" fmla="*/ 1984 h 406399"/>
                  <a:gd name="connsiteX0" fmla="*/ 6747 w 474266"/>
                  <a:gd name="connsiteY0" fmla="*/ 1984 h 406399"/>
                  <a:gd name="connsiteX1" fmla="*/ 137716 w 474266"/>
                  <a:gd name="connsiteY1" fmla="*/ 56753 h 406399"/>
                  <a:gd name="connsiteX2" fmla="*/ 240110 w 474266"/>
                  <a:gd name="connsiteY2" fmla="*/ 228203 h 406399"/>
                  <a:gd name="connsiteX3" fmla="*/ 394891 w 474266"/>
                  <a:gd name="connsiteY3" fmla="*/ 371079 h 406399"/>
                  <a:gd name="connsiteX4" fmla="*/ 454422 w 474266"/>
                  <a:gd name="connsiteY4" fmla="*/ 390128 h 406399"/>
                  <a:gd name="connsiteX5" fmla="*/ 275828 w 474266"/>
                  <a:gd name="connsiteY5" fmla="*/ 375840 h 406399"/>
                  <a:gd name="connsiteX6" fmla="*/ 163910 w 474266"/>
                  <a:gd name="connsiteY6" fmla="*/ 206772 h 406399"/>
                  <a:gd name="connsiteX7" fmla="*/ 97235 w 474266"/>
                  <a:gd name="connsiteY7" fmla="*/ 44847 h 406399"/>
                  <a:gd name="connsiteX8" fmla="*/ 6747 w 474266"/>
                  <a:gd name="connsiteY8" fmla="*/ 1984 h 406399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15525 w 483044"/>
                  <a:gd name="connsiteY0" fmla="*/ 1641 h 406056"/>
                  <a:gd name="connsiteX1" fmla="*/ 146494 w 483044"/>
                  <a:gd name="connsiteY1" fmla="*/ 56410 h 406056"/>
                  <a:gd name="connsiteX2" fmla="*/ 248888 w 483044"/>
                  <a:gd name="connsiteY2" fmla="*/ 227860 h 406056"/>
                  <a:gd name="connsiteX3" fmla="*/ 403669 w 483044"/>
                  <a:gd name="connsiteY3" fmla="*/ 370736 h 406056"/>
                  <a:gd name="connsiteX4" fmla="*/ 463200 w 483044"/>
                  <a:gd name="connsiteY4" fmla="*/ 389785 h 406056"/>
                  <a:gd name="connsiteX5" fmla="*/ 284606 w 483044"/>
                  <a:gd name="connsiteY5" fmla="*/ 375497 h 406056"/>
                  <a:gd name="connsiteX6" fmla="*/ 172688 w 483044"/>
                  <a:gd name="connsiteY6" fmla="*/ 206429 h 406056"/>
                  <a:gd name="connsiteX7" fmla="*/ 53344 w 483044"/>
                  <a:gd name="connsiteY7" fmla="*/ 66256 h 406056"/>
                  <a:gd name="connsiteX8" fmla="*/ 15525 w 483044"/>
                  <a:gd name="connsiteY8" fmla="*/ 1641 h 406056"/>
                  <a:gd name="connsiteX0" fmla="*/ 8684 w 476203"/>
                  <a:gd name="connsiteY0" fmla="*/ 984 h 405399"/>
                  <a:gd name="connsiteX1" fmla="*/ 139653 w 476203"/>
                  <a:gd name="connsiteY1" fmla="*/ 55753 h 405399"/>
                  <a:gd name="connsiteX2" fmla="*/ 242047 w 476203"/>
                  <a:gd name="connsiteY2" fmla="*/ 227203 h 405399"/>
                  <a:gd name="connsiteX3" fmla="*/ 396828 w 476203"/>
                  <a:gd name="connsiteY3" fmla="*/ 370079 h 405399"/>
                  <a:gd name="connsiteX4" fmla="*/ 456359 w 476203"/>
                  <a:gd name="connsiteY4" fmla="*/ 389128 h 405399"/>
                  <a:gd name="connsiteX5" fmla="*/ 277765 w 476203"/>
                  <a:gd name="connsiteY5" fmla="*/ 374840 h 405399"/>
                  <a:gd name="connsiteX6" fmla="*/ 165847 w 476203"/>
                  <a:gd name="connsiteY6" fmla="*/ 205772 h 405399"/>
                  <a:gd name="connsiteX7" fmla="*/ 87551 w 476203"/>
                  <a:gd name="connsiteY7" fmla="*/ 61655 h 405399"/>
                  <a:gd name="connsiteX8" fmla="*/ 8684 w 476203"/>
                  <a:gd name="connsiteY8" fmla="*/ 984 h 405399"/>
                  <a:gd name="connsiteX0" fmla="*/ 12830 w 480349"/>
                  <a:gd name="connsiteY0" fmla="*/ 4495 h 408910"/>
                  <a:gd name="connsiteX1" fmla="*/ 143799 w 480349"/>
                  <a:gd name="connsiteY1" fmla="*/ 59264 h 408910"/>
                  <a:gd name="connsiteX2" fmla="*/ 246193 w 480349"/>
                  <a:gd name="connsiteY2" fmla="*/ 230714 h 408910"/>
                  <a:gd name="connsiteX3" fmla="*/ 400974 w 480349"/>
                  <a:gd name="connsiteY3" fmla="*/ 373590 h 408910"/>
                  <a:gd name="connsiteX4" fmla="*/ 460505 w 480349"/>
                  <a:gd name="connsiteY4" fmla="*/ 392639 h 408910"/>
                  <a:gd name="connsiteX5" fmla="*/ 281911 w 480349"/>
                  <a:gd name="connsiteY5" fmla="*/ 378351 h 408910"/>
                  <a:gd name="connsiteX6" fmla="*/ 169993 w 480349"/>
                  <a:gd name="connsiteY6" fmla="*/ 209283 h 408910"/>
                  <a:gd name="connsiteX7" fmla="*/ 66819 w 480349"/>
                  <a:gd name="connsiteY7" fmla="*/ 32296 h 408910"/>
                  <a:gd name="connsiteX8" fmla="*/ 12830 w 480349"/>
                  <a:gd name="connsiteY8" fmla="*/ 4495 h 408910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016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69286 w 473300"/>
                  <a:gd name="connsiteY6" fmla="*/ 2009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3775"/>
                  <a:gd name="connsiteX1" fmla="*/ 132812 w 473300"/>
                  <a:gd name="connsiteY1" fmla="*/ 50498 h 403775"/>
                  <a:gd name="connsiteX2" fmla="*/ 231804 w 473300"/>
                  <a:gd name="connsiteY2" fmla="*/ 205390 h 403775"/>
                  <a:gd name="connsiteX3" fmla="*/ 398694 w 473300"/>
                  <a:gd name="connsiteY3" fmla="*/ 372713 h 403775"/>
                  <a:gd name="connsiteX4" fmla="*/ 458225 w 473300"/>
                  <a:gd name="connsiteY4" fmla="*/ 391762 h 403775"/>
                  <a:gd name="connsiteX5" fmla="*/ 308241 w 473300"/>
                  <a:gd name="connsiteY5" fmla="*/ 365641 h 403775"/>
                  <a:gd name="connsiteX6" fmla="*/ 169286 w 473300"/>
                  <a:gd name="connsiteY6" fmla="*/ 200997 h 403775"/>
                  <a:gd name="connsiteX7" fmla="*/ 69515 w 473300"/>
                  <a:gd name="connsiteY7" fmla="*/ 28790 h 403775"/>
                  <a:gd name="connsiteX8" fmla="*/ 10550 w 473300"/>
                  <a:gd name="connsiteY8" fmla="*/ 3618 h 403775"/>
                  <a:gd name="connsiteX0" fmla="*/ 10550 w 473300"/>
                  <a:gd name="connsiteY0" fmla="*/ 3618 h 403892"/>
                  <a:gd name="connsiteX1" fmla="*/ 132812 w 473300"/>
                  <a:gd name="connsiteY1" fmla="*/ 50498 h 403892"/>
                  <a:gd name="connsiteX2" fmla="*/ 224670 w 473300"/>
                  <a:gd name="connsiteY2" fmla="*/ 204690 h 403892"/>
                  <a:gd name="connsiteX3" fmla="*/ 398694 w 473300"/>
                  <a:gd name="connsiteY3" fmla="*/ 372713 h 403892"/>
                  <a:gd name="connsiteX4" fmla="*/ 458225 w 473300"/>
                  <a:gd name="connsiteY4" fmla="*/ 391762 h 403892"/>
                  <a:gd name="connsiteX5" fmla="*/ 308241 w 473300"/>
                  <a:gd name="connsiteY5" fmla="*/ 365641 h 403892"/>
                  <a:gd name="connsiteX6" fmla="*/ 169286 w 473300"/>
                  <a:gd name="connsiteY6" fmla="*/ 200997 h 403892"/>
                  <a:gd name="connsiteX7" fmla="*/ 69515 w 473300"/>
                  <a:gd name="connsiteY7" fmla="*/ 28790 h 403892"/>
                  <a:gd name="connsiteX8" fmla="*/ 10550 w 473300"/>
                  <a:gd name="connsiteY8" fmla="*/ 3618 h 403892"/>
                  <a:gd name="connsiteX0" fmla="*/ 10550 w 473300"/>
                  <a:gd name="connsiteY0" fmla="*/ 3618 h 405330"/>
                  <a:gd name="connsiteX1" fmla="*/ 132812 w 473300"/>
                  <a:gd name="connsiteY1" fmla="*/ 50498 h 405330"/>
                  <a:gd name="connsiteX2" fmla="*/ 226632 w 473300"/>
                  <a:gd name="connsiteY2" fmla="*/ 196061 h 405330"/>
                  <a:gd name="connsiteX3" fmla="*/ 398694 w 473300"/>
                  <a:gd name="connsiteY3" fmla="*/ 372713 h 405330"/>
                  <a:gd name="connsiteX4" fmla="*/ 458225 w 473300"/>
                  <a:gd name="connsiteY4" fmla="*/ 391762 h 405330"/>
                  <a:gd name="connsiteX5" fmla="*/ 308241 w 473300"/>
                  <a:gd name="connsiteY5" fmla="*/ 365641 h 405330"/>
                  <a:gd name="connsiteX6" fmla="*/ 169286 w 473300"/>
                  <a:gd name="connsiteY6" fmla="*/ 200997 h 405330"/>
                  <a:gd name="connsiteX7" fmla="*/ 69515 w 473300"/>
                  <a:gd name="connsiteY7" fmla="*/ 28790 h 405330"/>
                  <a:gd name="connsiteX8" fmla="*/ 10550 w 473300"/>
                  <a:gd name="connsiteY8" fmla="*/ 3618 h 405330"/>
                  <a:gd name="connsiteX0" fmla="*/ 10550 w 473300"/>
                  <a:gd name="connsiteY0" fmla="*/ 3618 h 405447"/>
                  <a:gd name="connsiteX1" fmla="*/ 132812 w 473300"/>
                  <a:gd name="connsiteY1" fmla="*/ 50498 h 405447"/>
                  <a:gd name="connsiteX2" fmla="*/ 228594 w 473300"/>
                  <a:gd name="connsiteY2" fmla="*/ 195361 h 405447"/>
                  <a:gd name="connsiteX3" fmla="*/ 398694 w 473300"/>
                  <a:gd name="connsiteY3" fmla="*/ 372713 h 405447"/>
                  <a:gd name="connsiteX4" fmla="*/ 458225 w 473300"/>
                  <a:gd name="connsiteY4" fmla="*/ 391762 h 405447"/>
                  <a:gd name="connsiteX5" fmla="*/ 308241 w 473300"/>
                  <a:gd name="connsiteY5" fmla="*/ 365641 h 405447"/>
                  <a:gd name="connsiteX6" fmla="*/ 169286 w 473300"/>
                  <a:gd name="connsiteY6" fmla="*/ 200997 h 405447"/>
                  <a:gd name="connsiteX7" fmla="*/ 69515 w 473300"/>
                  <a:gd name="connsiteY7" fmla="*/ 28790 h 405447"/>
                  <a:gd name="connsiteX8" fmla="*/ 10550 w 473300"/>
                  <a:gd name="connsiteY8" fmla="*/ 3618 h 405447"/>
                  <a:gd name="connsiteX0" fmla="*/ 10550 w 473300"/>
                  <a:gd name="connsiteY0" fmla="*/ 3618 h 404242"/>
                  <a:gd name="connsiteX1" fmla="*/ 132812 w 473300"/>
                  <a:gd name="connsiteY1" fmla="*/ 50498 h 404242"/>
                  <a:gd name="connsiteX2" fmla="*/ 230556 w 473300"/>
                  <a:gd name="connsiteY2" fmla="*/ 202591 h 404242"/>
                  <a:gd name="connsiteX3" fmla="*/ 398694 w 473300"/>
                  <a:gd name="connsiteY3" fmla="*/ 372713 h 404242"/>
                  <a:gd name="connsiteX4" fmla="*/ 458225 w 473300"/>
                  <a:gd name="connsiteY4" fmla="*/ 391762 h 404242"/>
                  <a:gd name="connsiteX5" fmla="*/ 308241 w 473300"/>
                  <a:gd name="connsiteY5" fmla="*/ 365641 h 404242"/>
                  <a:gd name="connsiteX6" fmla="*/ 169286 w 473300"/>
                  <a:gd name="connsiteY6" fmla="*/ 200997 h 404242"/>
                  <a:gd name="connsiteX7" fmla="*/ 69515 w 473300"/>
                  <a:gd name="connsiteY7" fmla="*/ 28790 h 404242"/>
                  <a:gd name="connsiteX8" fmla="*/ 10550 w 473300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82464 w 458225"/>
                  <a:gd name="connsiteY3" fmla="*/ 3720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9895 w 457570"/>
                  <a:gd name="connsiteY0" fmla="*/ 2530 h 396347"/>
                  <a:gd name="connsiteX1" fmla="*/ 132157 w 457570"/>
                  <a:gd name="connsiteY1" fmla="*/ 49410 h 396347"/>
                  <a:gd name="connsiteX2" fmla="*/ 229901 w 457570"/>
                  <a:gd name="connsiteY2" fmla="*/ 201503 h 396347"/>
                  <a:gd name="connsiteX3" fmla="*/ 392867 w 457570"/>
                  <a:gd name="connsiteY3" fmla="*/ 370225 h 396347"/>
                  <a:gd name="connsiteX4" fmla="*/ 457570 w 457570"/>
                  <a:gd name="connsiteY4" fmla="*/ 390674 h 396347"/>
                  <a:gd name="connsiteX5" fmla="*/ 307586 w 457570"/>
                  <a:gd name="connsiteY5" fmla="*/ 364553 h 396347"/>
                  <a:gd name="connsiteX6" fmla="*/ 168631 w 457570"/>
                  <a:gd name="connsiteY6" fmla="*/ 199909 h 396347"/>
                  <a:gd name="connsiteX7" fmla="*/ 72784 w 457570"/>
                  <a:gd name="connsiteY7" fmla="*/ 34232 h 396347"/>
                  <a:gd name="connsiteX8" fmla="*/ 9895 w 457570"/>
                  <a:gd name="connsiteY8" fmla="*/ 2530 h 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570" h="396347">
                    <a:moveTo>
                      <a:pt x="9895" y="2530"/>
                    </a:moveTo>
                    <a:cubicBezTo>
                      <a:pt x="19790" y="5060"/>
                      <a:pt x="88104" y="4166"/>
                      <a:pt x="132157" y="49410"/>
                    </a:cubicBezTo>
                    <a:cubicBezTo>
                      <a:pt x="153003" y="71557"/>
                      <a:pt x="196943" y="143216"/>
                      <a:pt x="229901" y="201503"/>
                    </a:cubicBezTo>
                    <a:cubicBezTo>
                      <a:pt x="283082" y="291595"/>
                      <a:pt x="335947" y="348343"/>
                      <a:pt x="392867" y="370225"/>
                    </a:cubicBezTo>
                    <a:cubicBezTo>
                      <a:pt x="430021" y="386238"/>
                      <a:pt x="416883" y="384613"/>
                      <a:pt x="457570" y="390674"/>
                    </a:cubicBezTo>
                    <a:cubicBezTo>
                      <a:pt x="444868" y="390530"/>
                      <a:pt x="355742" y="396347"/>
                      <a:pt x="307586" y="364553"/>
                    </a:cubicBezTo>
                    <a:cubicBezTo>
                      <a:pt x="259430" y="332759"/>
                      <a:pt x="217955" y="285854"/>
                      <a:pt x="168631" y="199909"/>
                    </a:cubicBezTo>
                    <a:cubicBezTo>
                      <a:pt x="106868" y="83724"/>
                      <a:pt x="104932" y="84966"/>
                      <a:pt x="72784" y="34232"/>
                    </a:cubicBezTo>
                    <a:cubicBezTo>
                      <a:pt x="62652" y="19248"/>
                      <a:pt x="0" y="0"/>
                      <a:pt x="9895" y="25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A5CE"/>
                  </a:gs>
                  <a:gs pos="39999">
                    <a:srgbClr val="9BB7D9"/>
                  </a:gs>
                  <a:gs pos="70000">
                    <a:srgbClr val="BFD1E7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3" name="Freeform 82"/>
              <p:cNvSpPr/>
              <p:nvPr/>
            </p:nvSpPr>
            <p:spPr>
              <a:xfrm flipH="1">
                <a:off x="1694099" y="4270087"/>
                <a:ext cx="476336" cy="214048"/>
              </a:xfrm>
              <a:custGeom>
                <a:avLst/>
                <a:gdLst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48084"/>
                  <a:gd name="connsiteY0" fmla="*/ 1984 h 402431"/>
                  <a:gd name="connsiteX1" fmla="*/ 146447 w 548084"/>
                  <a:gd name="connsiteY1" fmla="*/ 54372 h 402431"/>
                  <a:gd name="connsiteX2" fmla="*/ 248841 w 548084"/>
                  <a:gd name="connsiteY2" fmla="*/ 225822 h 402431"/>
                  <a:gd name="connsiteX3" fmla="*/ 336947 w 548084"/>
                  <a:gd name="connsiteY3" fmla="*/ 335360 h 402431"/>
                  <a:gd name="connsiteX4" fmla="*/ 539353 w 548084"/>
                  <a:gd name="connsiteY4" fmla="*/ 378222 h 402431"/>
                  <a:gd name="connsiteX5" fmla="*/ 284559 w 548084"/>
                  <a:gd name="connsiteY5" fmla="*/ 373459 h 402431"/>
                  <a:gd name="connsiteX6" fmla="*/ 172641 w 548084"/>
                  <a:gd name="connsiteY6" fmla="*/ 204391 h 402431"/>
                  <a:gd name="connsiteX7" fmla="*/ 96441 w 548084"/>
                  <a:gd name="connsiteY7" fmla="*/ 66278 h 402431"/>
                  <a:gd name="connsiteX8" fmla="*/ 8334 w 548084"/>
                  <a:gd name="connsiteY8" fmla="*/ 1984 h 402431"/>
                  <a:gd name="connsiteX0" fmla="*/ 8334 w 559197"/>
                  <a:gd name="connsiteY0" fmla="*/ 1984 h 402431"/>
                  <a:gd name="connsiteX1" fmla="*/ 146447 w 559197"/>
                  <a:gd name="connsiteY1" fmla="*/ 54372 h 402431"/>
                  <a:gd name="connsiteX2" fmla="*/ 248841 w 559197"/>
                  <a:gd name="connsiteY2" fmla="*/ 225822 h 402431"/>
                  <a:gd name="connsiteX3" fmla="*/ 403622 w 559197"/>
                  <a:gd name="connsiteY3" fmla="*/ 368698 h 402431"/>
                  <a:gd name="connsiteX4" fmla="*/ 539353 w 559197"/>
                  <a:gd name="connsiteY4" fmla="*/ 378222 h 402431"/>
                  <a:gd name="connsiteX5" fmla="*/ 284559 w 559197"/>
                  <a:gd name="connsiteY5" fmla="*/ 373459 h 402431"/>
                  <a:gd name="connsiteX6" fmla="*/ 172641 w 559197"/>
                  <a:gd name="connsiteY6" fmla="*/ 204391 h 402431"/>
                  <a:gd name="connsiteX7" fmla="*/ 96441 w 559197"/>
                  <a:gd name="connsiteY7" fmla="*/ 66278 h 402431"/>
                  <a:gd name="connsiteX8" fmla="*/ 8334 w 559197"/>
                  <a:gd name="connsiteY8" fmla="*/ 1984 h 402431"/>
                  <a:gd name="connsiteX0" fmla="*/ 8334 w 482997"/>
                  <a:gd name="connsiteY0" fmla="*/ 1984 h 404018"/>
                  <a:gd name="connsiteX1" fmla="*/ 146447 w 482997"/>
                  <a:gd name="connsiteY1" fmla="*/ 54372 h 404018"/>
                  <a:gd name="connsiteX2" fmla="*/ 248841 w 482997"/>
                  <a:gd name="connsiteY2" fmla="*/ 225822 h 404018"/>
                  <a:gd name="connsiteX3" fmla="*/ 403622 w 482997"/>
                  <a:gd name="connsiteY3" fmla="*/ 368698 h 404018"/>
                  <a:gd name="connsiteX4" fmla="*/ 463153 w 482997"/>
                  <a:gd name="connsiteY4" fmla="*/ 387747 h 404018"/>
                  <a:gd name="connsiteX5" fmla="*/ 284559 w 482997"/>
                  <a:gd name="connsiteY5" fmla="*/ 373459 h 404018"/>
                  <a:gd name="connsiteX6" fmla="*/ 172641 w 482997"/>
                  <a:gd name="connsiteY6" fmla="*/ 204391 h 404018"/>
                  <a:gd name="connsiteX7" fmla="*/ 96441 w 482997"/>
                  <a:gd name="connsiteY7" fmla="*/ 66278 h 404018"/>
                  <a:gd name="connsiteX8" fmla="*/ 8334 w 482997"/>
                  <a:gd name="connsiteY8" fmla="*/ 1984 h 404018"/>
                  <a:gd name="connsiteX0" fmla="*/ 8334 w 475853"/>
                  <a:gd name="connsiteY0" fmla="*/ 1984 h 406399"/>
                  <a:gd name="connsiteX1" fmla="*/ 139303 w 475853"/>
                  <a:gd name="connsiteY1" fmla="*/ 56753 h 406399"/>
                  <a:gd name="connsiteX2" fmla="*/ 241697 w 475853"/>
                  <a:gd name="connsiteY2" fmla="*/ 228203 h 406399"/>
                  <a:gd name="connsiteX3" fmla="*/ 396478 w 475853"/>
                  <a:gd name="connsiteY3" fmla="*/ 371079 h 406399"/>
                  <a:gd name="connsiteX4" fmla="*/ 456009 w 475853"/>
                  <a:gd name="connsiteY4" fmla="*/ 390128 h 406399"/>
                  <a:gd name="connsiteX5" fmla="*/ 277415 w 475853"/>
                  <a:gd name="connsiteY5" fmla="*/ 375840 h 406399"/>
                  <a:gd name="connsiteX6" fmla="*/ 165497 w 475853"/>
                  <a:gd name="connsiteY6" fmla="*/ 206772 h 406399"/>
                  <a:gd name="connsiteX7" fmla="*/ 89297 w 475853"/>
                  <a:gd name="connsiteY7" fmla="*/ 68659 h 406399"/>
                  <a:gd name="connsiteX8" fmla="*/ 8334 w 475853"/>
                  <a:gd name="connsiteY8" fmla="*/ 1984 h 406399"/>
                  <a:gd name="connsiteX0" fmla="*/ 6747 w 474266"/>
                  <a:gd name="connsiteY0" fmla="*/ 1984 h 406399"/>
                  <a:gd name="connsiteX1" fmla="*/ 137716 w 474266"/>
                  <a:gd name="connsiteY1" fmla="*/ 56753 h 406399"/>
                  <a:gd name="connsiteX2" fmla="*/ 240110 w 474266"/>
                  <a:gd name="connsiteY2" fmla="*/ 228203 h 406399"/>
                  <a:gd name="connsiteX3" fmla="*/ 394891 w 474266"/>
                  <a:gd name="connsiteY3" fmla="*/ 371079 h 406399"/>
                  <a:gd name="connsiteX4" fmla="*/ 454422 w 474266"/>
                  <a:gd name="connsiteY4" fmla="*/ 390128 h 406399"/>
                  <a:gd name="connsiteX5" fmla="*/ 275828 w 474266"/>
                  <a:gd name="connsiteY5" fmla="*/ 375840 h 406399"/>
                  <a:gd name="connsiteX6" fmla="*/ 163910 w 474266"/>
                  <a:gd name="connsiteY6" fmla="*/ 206772 h 406399"/>
                  <a:gd name="connsiteX7" fmla="*/ 97235 w 474266"/>
                  <a:gd name="connsiteY7" fmla="*/ 44847 h 406399"/>
                  <a:gd name="connsiteX8" fmla="*/ 6747 w 474266"/>
                  <a:gd name="connsiteY8" fmla="*/ 1984 h 406399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15525 w 483044"/>
                  <a:gd name="connsiteY0" fmla="*/ 1641 h 406056"/>
                  <a:gd name="connsiteX1" fmla="*/ 146494 w 483044"/>
                  <a:gd name="connsiteY1" fmla="*/ 56410 h 406056"/>
                  <a:gd name="connsiteX2" fmla="*/ 248888 w 483044"/>
                  <a:gd name="connsiteY2" fmla="*/ 227860 h 406056"/>
                  <a:gd name="connsiteX3" fmla="*/ 403669 w 483044"/>
                  <a:gd name="connsiteY3" fmla="*/ 370736 h 406056"/>
                  <a:gd name="connsiteX4" fmla="*/ 463200 w 483044"/>
                  <a:gd name="connsiteY4" fmla="*/ 389785 h 406056"/>
                  <a:gd name="connsiteX5" fmla="*/ 284606 w 483044"/>
                  <a:gd name="connsiteY5" fmla="*/ 375497 h 406056"/>
                  <a:gd name="connsiteX6" fmla="*/ 172688 w 483044"/>
                  <a:gd name="connsiteY6" fmla="*/ 206429 h 406056"/>
                  <a:gd name="connsiteX7" fmla="*/ 53344 w 483044"/>
                  <a:gd name="connsiteY7" fmla="*/ 66256 h 406056"/>
                  <a:gd name="connsiteX8" fmla="*/ 15525 w 483044"/>
                  <a:gd name="connsiteY8" fmla="*/ 1641 h 406056"/>
                  <a:gd name="connsiteX0" fmla="*/ 8684 w 476203"/>
                  <a:gd name="connsiteY0" fmla="*/ 984 h 405399"/>
                  <a:gd name="connsiteX1" fmla="*/ 139653 w 476203"/>
                  <a:gd name="connsiteY1" fmla="*/ 55753 h 405399"/>
                  <a:gd name="connsiteX2" fmla="*/ 242047 w 476203"/>
                  <a:gd name="connsiteY2" fmla="*/ 227203 h 405399"/>
                  <a:gd name="connsiteX3" fmla="*/ 396828 w 476203"/>
                  <a:gd name="connsiteY3" fmla="*/ 370079 h 405399"/>
                  <a:gd name="connsiteX4" fmla="*/ 456359 w 476203"/>
                  <a:gd name="connsiteY4" fmla="*/ 389128 h 405399"/>
                  <a:gd name="connsiteX5" fmla="*/ 277765 w 476203"/>
                  <a:gd name="connsiteY5" fmla="*/ 374840 h 405399"/>
                  <a:gd name="connsiteX6" fmla="*/ 165847 w 476203"/>
                  <a:gd name="connsiteY6" fmla="*/ 205772 h 405399"/>
                  <a:gd name="connsiteX7" fmla="*/ 87551 w 476203"/>
                  <a:gd name="connsiteY7" fmla="*/ 61655 h 405399"/>
                  <a:gd name="connsiteX8" fmla="*/ 8684 w 476203"/>
                  <a:gd name="connsiteY8" fmla="*/ 984 h 405399"/>
                  <a:gd name="connsiteX0" fmla="*/ 12830 w 480349"/>
                  <a:gd name="connsiteY0" fmla="*/ 4495 h 408910"/>
                  <a:gd name="connsiteX1" fmla="*/ 143799 w 480349"/>
                  <a:gd name="connsiteY1" fmla="*/ 59264 h 408910"/>
                  <a:gd name="connsiteX2" fmla="*/ 246193 w 480349"/>
                  <a:gd name="connsiteY2" fmla="*/ 230714 h 408910"/>
                  <a:gd name="connsiteX3" fmla="*/ 400974 w 480349"/>
                  <a:gd name="connsiteY3" fmla="*/ 373590 h 408910"/>
                  <a:gd name="connsiteX4" fmla="*/ 460505 w 480349"/>
                  <a:gd name="connsiteY4" fmla="*/ 392639 h 408910"/>
                  <a:gd name="connsiteX5" fmla="*/ 281911 w 480349"/>
                  <a:gd name="connsiteY5" fmla="*/ 378351 h 408910"/>
                  <a:gd name="connsiteX6" fmla="*/ 169993 w 480349"/>
                  <a:gd name="connsiteY6" fmla="*/ 209283 h 408910"/>
                  <a:gd name="connsiteX7" fmla="*/ 66819 w 480349"/>
                  <a:gd name="connsiteY7" fmla="*/ 32296 h 408910"/>
                  <a:gd name="connsiteX8" fmla="*/ 12830 w 480349"/>
                  <a:gd name="connsiteY8" fmla="*/ 4495 h 408910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016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69286 w 473300"/>
                  <a:gd name="connsiteY6" fmla="*/ 2009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3775"/>
                  <a:gd name="connsiteX1" fmla="*/ 132812 w 473300"/>
                  <a:gd name="connsiteY1" fmla="*/ 50498 h 403775"/>
                  <a:gd name="connsiteX2" fmla="*/ 231804 w 473300"/>
                  <a:gd name="connsiteY2" fmla="*/ 205390 h 403775"/>
                  <a:gd name="connsiteX3" fmla="*/ 398694 w 473300"/>
                  <a:gd name="connsiteY3" fmla="*/ 372713 h 403775"/>
                  <a:gd name="connsiteX4" fmla="*/ 458225 w 473300"/>
                  <a:gd name="connsiteY4" fmla="*/ 391762 h 403775"/>
                  <a:gd name="connsiteX5" fmla="*/ 308241 w 473300"/>
                  <a:gd name="connsiteY5" fmla="*/ 365641 h 403775"/>
                  <a:gd name="connsiteX6" fmla="*/ 169286 w 473300"/>
                  <a:gd name="connsiteY6" fmla="*/ 200997 h 403775"/>
                  <a:gd name="connsiteX7" fmla="*/ 69515 w 473300"/>
                  <a:gd name="connsiteY7" fmla="*/ 28790 h 403775"/>
                  <a:gd name="connsiteX8" fmla="*/ 10550 w 473300"/>
                  <a:gd name="connsiteY8" fmla="*/ 3618 h 403775"/>
                  <a:gd name="connsiteX0" fmla="*/ 10550 w 473300"/>
                  <a:gd name="connsiteY0" fmla="*/ 3618 h 403892"/>
                  <a:gd name="connsiteX1" fmla="*/ 132812 w 473300"/>
                  <a:gd name="connsiteY1" fmla="*/ 50498 h 403892"/>
                  <a:gd name="connsiteX2" fmla="*/ 224670 w 473300"/>
                  <a:gd name="connsiteY2" fmla="*/ 204690 h 403892"/>
                  <a:gd name="connsiteX3" fmla="*/ 398694 w 473300"/>
                  <a:gd name="connsiteY3" fmla="*/ 372713 h 403892"/>
                  <a:gd name="connsiteX4" fmla="*/ 458225 w 473300"/>
                  <a:gd name="connsiteY4" fmla="*/ 391762 h 403892"/>
                  <a:gd name="connsiteX5" fmla="*/ 308241 w 473300"/>
                  <a:gd name="connsiteY5" fmla="*/ 365641 h 403892"/>
                  <a:gd name="connsiteX6" fmla="*/ 169286 w 473300"/>
                  <a:gd name="connsiteY6" fmla="*/ 200997 h 403892"/>
                  <a:gd name="connsiteX7" fmla="*/ 69515 w 473300"/>
                  <a:gd name="connsiteY7" fmla="*/ 28790 h 403892"/>
                  <a:gd name="connsiteX8" fmla="*/ 10550 w 473300"/>
                  <a:gd name="connsiteY8" fmla="*/ 3618 h 403892"/>
                  <a:gd name="connsiteX0" fmla="*/ 10550 w 473300"/>
                  <a:gd name="connsiteY0" fmla="*/ 3618 h 405330"/>
                  <a:gd name="connsiteX1" fmla="*/ 132812 w 473300"/>
                  <a:gd name="connsiteY1" fmla="*/ 50498 h 405330"/>
                  <a:gd name="connsiteX2" fmla="*/ 226632 w 473300"/>
                  <a:gd name="connsiteY2" fmla="*/ 196061 h 405330"/>
                  <a:gd name="connsiteX3" fmla="*/ 398694 w 473300"/>
                  <a:gd name="connsiteY3" fmla="*/ 372713 h 405330"/>
                  <a:gd name="connsiteX4" fmla="*/ 458225 w 473300"/>
                  <a:gd name="connsiteY4" fmla="*/ 391762 h 405330"/>
                  <a:gd name="connsiteX5" fmla="*/ 308241 w 473300"/>
                  <a:gd name="connsiteY5" fmla="*/ 365641 h 405330"/>
                  <a:gd name="connsiteX6" fmla="*/ 169286 w 473300"/>
                  <a:gd name="connsiteY6" fmla="*/ 200997 h 405330"/>
                  <a:gd name="connsiteX7" fmla="*/ 69515 w 473300"/>
                  <a:gd name="connsiteY7" fmla="*/ 28790 h 405330"/>
                  <a:gd name="connsiteX8" fmla="*/ 10550 w 473300"/>
                  <a:gd name="connsiteY8" fmla="*/ 3618 h 405330"/>
                  <a:gd name="connsiteX0" fmla="*/ 10550 w 473300"/>
                  <a:gd name="connsiteY0" fmla="*/ 3618 h 405447"/>
                  <a:gd name="connsiteX1" fmla="*/ 132812 w 473300"/>
                  <a:gd name="connsiteY1" fmla="*/ 50498 h 405447"/>
                  <a:gd name="connsiteX2" fmla="*/ 228594 w 473300"/>
                  <a:gd name="connsiteY2" fmla="*/ 195361 h 405447"/>
                  <a:gd name="connsiteX3" fmla="*/ 398694 w 473300"/>
                  <a:gd name="connsiteY3" fmla="*/ 372713 h 405447"/>
                  <a:gd name="connsiteX4" fmla="*/ 458225 w 473300"/>
                  <a:gd name="connsiteY4" fmla="*/ 391762 h 405447"/>
                  <a:gd name="connsiteX5" fmla="*/ 308241 w 473300"/>
                  <a:gd name="connsiteY5" fmla="*/ 365641 h 405447"/>
                  <a:gd name="connsiteX6" fmla="*/ 169286 w 473300"/>
                  <a:gd name="connsiteY6" fmla="*/ 200997 h 405447"/>
                  <a:gd name="connsiteX7" fmla="*/ 69515 w 473300"/>
                  <a:gd name="connsiteY7" fmla="*/ 28790 h 405447"/>
                  <a:gd name="connsiteX8" fmla="*/ 10550 w 473300"/>
                  <a:gd name="connsiteY8" fmla="*/ 3618 h 405447"/>
                  <a:gd name="connsiteX0" fmla="*/ 10550 w 473300"/>
                  <a:gd name="connsiteY0" fmla="*/ 3618 h 404242"/>
                  <a:gd name="connsiteX1" fmla="*/ 132812 w 473300"/>
                  <a:gd name="connsiteY1" fmla="*/ 50498 h 404242"/>
                  <a:gd name="connsiteX2" fmla="*/ 230556 w 473300"/>
                  <a:gd name="connsiteY2" fmla="*/ 202591 h 404242"/>
                  <a:gd name="connsiteX3" fmla="*/ 398694 w 473300"/>
                  <a:gd name="connsiteY3" fmla="*/ 372713 h 404242"/>
                  <a:gd name="connsiteX4" fmla="*/ 458225 w 473300"/>
                  <a:gd name="connsiteY4" fmla="*/ 391762 h 404242"/>
                  <a:gd name="connsiteX5" fmla="*/ 308241 w 473300"/>
                  <a:gd name="connsiteY5" fmla="*/ 365641 h 404242"/>
                  <a:gd name="connsiteX6" fmla="*/ 169286 w 473300"/>
                  <a:gd name="connsiteY6" fmla="*/ 200997 h 404242"/>
                  <a:gd name="connsiteX7" fmla="*/ 69515 w 473300"/>
                  <a:gd name="connsiteY7" fmla="*/ 28790 h 404242"/>
                  <a:gd name="connsiteX8" fmla="*/ 10550 w 473300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82464 w 458225"/>
                  <a:gd name="connsiteY3" fmla="*/ 3720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9895 w 457570"/>
                  <a:gd name="connsiteY0" fmla="*/ 2530 h 396347"/>
                  <a:gd name="connsiteX1" fmla="*/ 132157 w 457570"/>
                  <a:gd name="connsiteY1" fmla="*/ 49410 h 396347"/>
                  <a:gd name="connsiteX2" fmla="*/ 229901 w 457570"/>
                  <a:gd name="connsiteY2" fmla="*/ 201503 h 396347"/>
                  <a:gd name="connsiteX3" fmla="*/ 392867 w 457570"/>
                  <a:gd name="connsiteY3" fmla="*/ 370225 h 396347"/>
                  <a:gd name="connsiteX4" fmla="*/ 457570 w 457570"/>
                  <a:gd name="connsiteY4" fmla="*/ 390674 h 396347"/>
                  <a:gd name="connsiteX5" fmla="*/ 307586 w 457570"/>
                  <a:gd name="connsiteY5" fmla="*/ 364553 h 396347"/>
                  <a:gd name="connsiteX6" fmla="*/ 168631 w 457570"/>
                  <a:gd name="connsiteY6" fmla="*/ 199909 h 396347"/>
                  <a:gd name="connsiteX7" fmla="*/ 72784 w 457570"/>
                  <a:gd name="connsiteY7" fmla="*/ 34232 h 396347"/>
                  <a:gd name="connsiteX8" fmla="*/ 9895 w 457570"/>
                  <a:gd name="connsiteY8" fmla="*/ 2530 h 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570" h="396347">
                    <a:moveTo>
                      <a:pt x="9895" y="2530"/>
                    </a:moveTo>
                    <a:cubicBezTo>
                      <a:pt x="19790" y="5060"/>
                      <a:pt x="88104" y="4166"/>
                      <a:pt x="132157" y="49410"/>
                    </a:cubicBezTo>
                    <a:cubicBezTo>
                      <a:pt x="153003" y="71557"/>
                      <a:pt x="196943" y="143216"/>
                      <a:pt x="229901" y="201503"/>
                    </a:cubicBezTo>
                    <a:cubicBezTo>
                      <a:pt x="283082" y="291595"/>
                      <a:pt x="335947" y="348343"/>
                      <a:pt x="392867" y="370225"/>
                    </a:cubicBezTo>
                    <a:cubicBezTo>
                      <a:pt x="430021" y="386238"/>
                      <a:pt x="416883" y="384613"/>
                      <a:pt x="457570" y="390674"/>
                    </a:cubicBezTo>
                    <a:cubicBezTo>
                      <a:pt x="444868" y="390530"/>
                      <a:pt x="355742" y="396347"/>
                      <a:pt x="307586" y="364553"/>
                    </a:cubicBezTo>
                    <a:cubicBezTo>
                      <a:pt x="259430" y="332759"/>
                      <a:pt x="217955" y="285854"/>
                      <a:pt x="168631" y="199909"/>
                    </a:cubicBezTo>
                    <a:cubicBezTo>
                      <a:pt x="106868" y="83724"/>
                      <a:pt x="104932" y="84966"/>
                      <a:pt x="72784" y="34232"/>
                    </a:cubicBezTo>
                    <a:cubicBezTo>
                      <a:pt x="62652" y="19248"/>
                      <a:pt x="0" y="0"/>
                      <a:pt x="9895" y="25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A5CE"/>
                  </a:gs>
                  <a:gs pos="39999">
                    <a:srgbClr val="9BB7D9"/>
                  </a:gs>
                  <a:gs pos="70000">
                    <a:srgbClr val="BFD1E7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81000" y="4266916"/>
                <a:ext cx="476336" cy="214048"/>
              </a:xfrm>
              <a:custGeom>
                <a:avLst/>
                <a:gdLst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48084"/>
                  <a:gd name="connsiteY0" fmla="*/ 1984 h 402431"/>
                  <a:gd name="connsiteX1" fmla="*/ 146447 w 548084"/>
                  <a:gd name="connsiteY1" fmla="*/ 54372 h 402431"/>
                  <a:gd name="connsiteX2" fmla="*/ 248841 w 548084"/>
                  <a:gd name="connsiteY2" fmla="*/ 225822 h 402431"/>
                  <a:gd name="connsiteX3" fmla="*/ 336947 w 548084"/>
                  <a:gd name="connsiteY3" fmla="*/ 335360 h 402431"/>
                  <a:gd name="connsiteX4" fmla="*/ 539353 w 548084"/>
                  <a:gd name="connsiteY4" fmla="*/ 378222 h 402431"/>
                  <a:gd name="connsiteX5" fmla="*/ 284559 w 548084"/>
                  <a:gd name="connsiteY5" fmla="*/ 373459 h 402431"/>
                  <a:gd name="connsiteX6" fmla="*/ 172641 w 548084"/>
                  <a:gd name="connsiteY6" fmla="*/ 204391 h 402431"/>
                  <a:gd name="connsiteX7" fmla="*/ 96441 w 548084"/>
                  <a:gd name="connsiteY7" fmla="*/ 66278 h 402431"/>
                  <a:gd name="connsiteX8" fmla="*/ 8334 w 548084"/>
                  <a:gd name="connsiteY8" fmla="*/ 1984 h 402431"/>
                  <a:gd name="connsiteX0" fmla="*/ 8334 w 559197"/>
                  <a:gd name="connsiteY0" fmla="*/ 1984 h 402431"/>
                  <a:gd name="connsiteX1" fmla="*/ 146447 w 559197"/>
                  <a:gd name="connsiteY1" fmla="*/ 54372 h 402431"/>
                  <a:gd name="connsiteX2" fmla="*/ 248841 w 559197"/>
                  <a:gd name="connsiteY2" fmla="*/ 225822 h 402431"/>
                  <a:gd name="connsiteX3" fmla="*/ 403622 w 559197"/>
                  <a:gd name="connsiteY3" fmla="*/ 368698 h 402431"/>
                  <a:gd name="connsiteX4" fmla="*/ 539353 w 559197"/>
                  <a:gd name="connsiteY4" fmla="*/ 378222 h 402431"/>
                  <a:gd name="connsiteX5" fmla="*/ 284559 w 559197"/>
                  <a:gd name="connsiteY5" fmla="*/ 373459 h 402431"/>
                  <a:gd name="connsiteX6" fmla="*/ 172641 w 559197"/>
                  <a:gd name="connsiteY6" fmla="*/ 204391 h 402431"/>
                  <a:gd name="connsiteX7" fmla="*/ 96441 w 559197"/>
                  <a:gd name="connsiteY7" fmla="*/ 66278 h 402431"/>
                  <a:gd name="connsiteX8" fmla="*/ 8334 w 559197"/>
                  <a:gd name="connsiteY8" fmla="*/ 1984 h 402431"/>
                  <a:gd name="connsiteX0" fmla="*/ 8334 w 482997"/>
                  <a:gd name="connsiteY0" fmla="*/ 1984 h 404018"/>
                  <a:gd name="connsiteX1" fmla="*/ 146447 w 482997"/>
                  <a:gd name="connsiteY1" fmla="*/ 54372 h 404018"/>
                  <a:gd name="connsiteX2" fmla="*/ 248841 w 482997"/>
                  <a:gd name="connsiteY2" fmla="*/ 225822 h 404018"/>
                  <a:gd name="connsiteX3" fmla="*/ 403622 w 482997"/>
                  <a:gd name="connsiteY3" fmla="*/ 368698 h 404018"/>
                  <a:gd name="connsiteX4" fmla="*/ 463153 w 482997"/>
                  <a:gd name="connsiteY4" fmla="*/ 387747 h 404018"/>
                  <a:gd name="connsiteX5" fmla="*/ 284559 w 482997"/>
                  <a:gd name="connsiteY5" fmla="*/ 373459 h 404018"/>
                  <a:gd name="connsiteX6" fmla="*/ 172641 w 482997"/>
                  <a:gd name="connsiteY6" fmla="*/ 204391 h 404018"/>
                  <a:gd name="connsiteX7" fmla="*/ 96441 w 482997"/>
                  <a:gd name="connsiteY7" fmla="*/ 66278 h 404018"/>
                  <a:gd name="connsiteX8" fmla="*/ 8334 w 482997"/>
                  <a:gd name="connsiteY8" fmla="*/ 1984 h 404018"/>
                  <a:gd name="connsiteX0" fmla="*/ 8334 w 475853"/>
                  <a:gd name="connsiteY0" fmla="*/ 1984 h 406399"/>
                  <a:gd name="connsiteX1" fmla="*/ 139303 w 475853"/>
                  <a:gd name="connsiteY1" fmla="*/ 56753 h 406399"/>
                  <a:gd name="connsiteX2" fmla="*/ 241697 w 475853"/>
                  <a:gd name="connsiteY2" fmla="*/ 228203 h 406399"/>
                  <a:gd name="connsiteX3" fmla="*/ 396478 w 475853"/>
                  <a:gd name="connsiteY3" fmla="*/ 371079 h 406399"/>
                  <a:gd name="connsiteX4" fmla="*/ 456009 w 475853"/>
                  <a:gd name="connsiteY4" fmla="*/ 390128 h 406399"/>
                  <a:gd name="connsiteX5" fmla="*/ 277415 w 475853"/>
                  <a:gd name="connsiteY5" fmla="*/ 375840 h 406399"/>
                  <a:gd name="connsiteX6" fmla="*/ 165497 w 475853"/>
                  <a:gd name="connsiteY6" fmla="*/ 206772 h 406399"/>
                  <a:gd name="connsiteX7" fmla="*/ 89297 w 475853"/>
                  <a:gd name="connsiteY7" fmla="*/ 68659 h 406399"/>
                  <a:gd name="connsiteX8" fmla="*/ 8334 w 475853"/>
                  <a:gd name="connsiteY8" fmla="*/ 1984 h 406399"/>
                  <a:gd name="connsiteX0" fmla="*/ 6747 w 474266"/>
                  <a:gd name="connsiteY0" fmla="*/ 1984 h 406399"/>
                  <a:gd name="connsiteX1" fmla="*/ 137716 w 474266"/>
                  <a:gd name="connsiteY1" fmla="*/ 56753 h 406399"/>
                  <a:gd name="connsiteX2" fmla="*/ 240110 w 474266"/>
                  <a:gd name="connsiteY2" fmla="*/ 228203 h 406399"/>
                  <a:gd name="connsiteX3" fmla="*/ 394891 w 474266"/>
                  <a:gd name="connsiteY3" fmla="*/ 371079 h 406399"/>
                  <a:gd name="connsiteX4" fmla="*/ 454422 w 474266"/>
                  <a:gd name="connsiteY4" fmla="*/ 390128 h 406399"/>
                  <a:gd name="connsiteX5" fmla="*/ 275828 w 474266"/>
                  <a:gd name="connsiteY5" fmla="*/ 375840 h 406399"/>
                  <a:gd name="connsiteX6" fmla="*/ 163910 w 474266"/>
                  <a:gd name="connsiteY6" fmla="*/ 206772 h 406399"/>
                  <a:gd name="connsiteX7" fmla="*/ 97235 w 474266"/>
                  <a:gd name="connsiteY7" fmla="*/ 44847 h 406399"/>
                  <a:gd name="connsiteX8" fmla="*/ 6747 w 474266"/>
                  <a:gd name="connsiteY8" fmla="*/ 1984 h 406399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15525 w 483044"/>
                  <a:gd name="connsiteY0" fmla="*/ 1641 h 406056"/>
                  <a:gd name="connsiteX1" fmla="*/ 146494 w 483044"/>
                  <a:gd name="connsiteY1" fmla="*/ 56410 h 406056"/>
                  <a:gd name="connsiteX2" fmla="*/ 248888 w 483044"/>
                  <a:gd name="connsiteY2" fmla="*/ 227860 h 406056"/>
                  <a:gd name="connsiteX3" fmla="*/ 403669 w 483044"/>
                  <a:gd name="connsiteY3" fmla="*/ 370736 h 406056"/>
                  <a:gd name="connsiteX4" fmla="*/ 463200 w 483044"/>
                  <a:gd name="connsiteY4" fmla="*/ 389785 h 406056"/>
                  <a:gd name="connsiteX5" fmla="*/ 284606 w 483044"/>
                  <a:gd name="connsiteY5" fmla="*/ 375497 h 406056"/>
                  <a:gd name="connsiteX6" fmla="*/ 172688 w 483044"/>
                  <a:gd name="connsiteY6" fmla="*/ 206429 h 406056"/>
                  <a:gd name="connsiteX7" fmla="*/ 53344 w 483044"/>
                  <a:gd name="connsiteY7" fmla="*/ 66256 h 406056"/>
                  <a:gd name="connsiteX8" fmla="*/ 15525 w 483044"/>
                  <a:gd name="connsiteY8" fmla="*/ 1641 h 406056"/>
                  <a:gd name="connsiteX0" fmla="*/ 8684 w 476203"/>
                  <a:gd name="connsiteY0" fmla="*/ 984 h 405399"/>
                  <a:gd name="connsiteX1" fmla="*/ 139653 w 476203"/>
                  <a:gd name="connsiteY1" fmla="*/ 55753 h 405399"/>
                  <a:gd name="connsiteX2" fmla="*/ 242047 w 476203"/>
                  <a:gd name="connsiteY2" fmla="*/ 227203 h 405399"/>
                  <a:gd name="connsiteX3" fmla="*/ 396828 w 476203"/>
                  <a:gd name="connsiteY3" fmla="*/ 370079 h 405399"/>
                  <a:gd name="connsiteX4" fmla="*/ 456359 w 476203"/>
                  <a:gd name="connsiteY4" fmla="*/ 389128 h 405399"/>
                  <a:gd name="connsiteX5" fmla="*/ 277765 w 476203"/>
                  <a:gd name="connsiteY5" fmla="*/ 374840 h 405399"/>
                  <a:gd name="connsiteX6" fmla="*/ 165847 w 476203"/>
                  <a:gd name="connsiteY6" fmla="*/ 205772 h 405399"/>
                  <a:gd name="connsiteX7" fmla="*/ 87551 w 476203"/>
                  <a:gd name="connsiteY7" fmla="*/ 61655 h 405399"/>
                  <a:gd name="connsiteX8" fmla="*/ 8684 w 476203"/>
                  <a:gd name="connsiteY8" fmla="*/ 984 h 405399"/>
                  <a:gd name="connsiteX0" fmla="*/ 12830 w 480349"/>
                  <a:gd name="connsiteY0" fmla="*/ 4495 h 408910"/>
                  <a:gd name="connsiteX1" fmla="*/ 143799 w 480349"/>
                  <a:gd name="connsiteY1" fmla="*/ 59264 h 408910"/>
                  <a:gd name="connsiteX2" fmla="*/ 246193 w 480349"/>
                  <a:gd name="connsiteY2" fmla="*/ 230714 h 408910"/>
                  <a:gd name="connsiteX3" fmla="*/ 400974 w 480349"/>
                  <a:gd name="connsiteY3" fmla="*/ 373590 h 408910"/>
                  <a:gd name="connsiteX4" fmla="*/ 460505 w 480349"/>
                  <a:gd name="connsiteY4" fmla="*/ 392639 h 408910"/>
                  <a:gd name="connsiteX5" fmla="*/ 281911 w 480349"/>
                  <a:gd name="connsiteY5" fmla="*/ 378351 h 408910"/>
                  <a:gd name="connsiteX6" fmla="*/ 169993 w 480349"/>
                  <a:gd name="connsiteY6" fmla="*/ 209283 h 408910"/>
                  <a:gd name="connsiteX7" fmla="*/ 66819 w 480349"/>
                  <a:gd name="connsiteY7" fmla="*/ 32296 h 408910"/>
                  <a:gd name="connsiteX8" fmla="*/ 12830 w 480349"/>
                  <a:gd name="connsiteY8" fmla="*/ 4495 h 408910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016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69286 w 473300"/>
                  <a:gd name="connsiteY6" fmla="*/ 2009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3775"/>
                  <a:gd name="connsiteX1" fmla="*/ 132812 w 473300"/>
                  <a:gd name="connsiteY1" fmla="*/ 50498 h 403775"/>
                  <a:gd name="connsiteX2" fmla="*/ 231804 w 473300"/>
                  <a:gd name="connsiteY2" fmla="*/ 205390 h 403775"/>
                  <a:gd name="connsiteX3" fmla="*/ 398694 w 473300"/>
                  <a:gd name="connsiteY3" fmla="*/ 372713 h 403775"/>
                  <a:gd name="connsiteX4" fmla="*/ 458225 w 473300"/>
                  <a:gd name="connsiteY4" fmla="*/ 391762 h 403775"/>
                  <a:gd name="connsiteX5" fmla="*/ 308241 w 473300"/>
                  <a:gd name="connsiteY5" fmla="*/ 365641 h 403775"/>
                  <a:gd name="connsiteX6" fmla="*/ 169286 w 473300"/>
                  <a:gd name="connsiteY6" fmla="*/ 200997 h 403775"/>
                  <a:gd name="connsiteX7" fmla="*/ 69515 w 473300"/>
                  <a:gd name="connsiteY7" fmla="*/ 28790 h 403775"/>
                  <a:gd name="connsiteX8" fmla="*/ 10550 w 473300"/>
                  <a:gd name="connsiteY8" fmla="*/ 3618 h 403775"/>
                  <a:gd name="connsiteX0" fmla="*/ 10550 w 473300"/>
                  <a:gd name="connsiteY0" fmla="*/ 3618 h 403892"/>
                  <a:gd name="connsiteX1" fmla="*/ 132812 w 473300"/>
                  <a:gd name="connsiteY1" fmla="*/ 50498 h 403892"/>
                  <a:gd name="connsiteX2" fmla="*/ 224670 w 473300"/>
                  <a:gd name="connsiteY2" fmla="*/ 204690 h 403892"/>
                  <a:gd name="connsiteX3" fmla="*/ 398694 w 473300"/>
                  <a:gd name="connsiteY3" fmla="*/ 372713 h 403892"/>
                  <a:gd name="connsiteX4" fmla="*/ 458225 w 473300"/>
                  <a:gd name="connsiteY4" fmla="*/ 391762 h 403892"/>
                  <a:gd name="connsiteX5" fmla="*/ 308241 w 473300"/>
                  <a:gd name="connsiteY5" fmla="*/ 365641 h 403892"/>
                  <a:gd name="connsiteX6" fmla="*/ 169286 w 473300"/>
                  <a:gd name="connsiteY6" fmla="*/ 200997 h 403892"/>
                  <a:gd name="connsiteX7" fmla="*/ 69515 w 473300"/>
                  <a:gd name="connsiteY7" fmla="*/ 28790 h 403892"/>
                  <a:gd name="connsiteX8" fmla="*/ 10550 w 473300"/>
                  <a:gd name="connsiteY8" fmla="*/ 3618 h 403892"/>
                  <a:gd name="connsiteX0" fmla="*/ 10550 w 473300"/>
                  <a:gd name="connsiteY0" fmla="*/ 3618 h 405330"/>
                  <a:gd name="connsiteX1" fmla="*/ 132812 w 473300"/>
                  <a:gd name="connsiteY1" fmla="*/ 50498 h 405330"/>
                  <a:gd name="connsiteX2" fmla="*/ 226632 w 473300"/>
                  <a:gd name="connsiteY2" fmla="*/ 196061 h 405330"/>
                  <a:gd name="connsiteX3" fmla="*/ 398694 w 473300"/>
                  <a:gd name="connsiteY3" fmla="*/ 372713 h 405330"/>
                  <a:gd name="connsiteX4" fmla="*/ 458225 w 473300"/>
                  <a:gd name="connsiteY4" fmla="*/ 391762 h 405330"/>
                  <a:gd name="connsiteX5" fmla="*/ 308241 w 473300"/>
                  <a:gd name="connsiteY5" fmla="*/ 365641 h 405330"/>
                  <a:gd name="connsiteX6" fmla="*/ 169286 w 473300"/>
                  <a:gd name="connsiteY6" fmla="*/ 200997 h 405330"/>
                  <a:gd name="connsiteX7" fmla="*/ 69515 w 473300"/>
                  <a:gd name="connsiteY7" fmla="*/ 28790 h 405330"/>
                  <a:gd name="connsiteX8" fmla="*/ 10550 w 473300"/>
                  <a:gd name="connsiteY8" fmla="*/ 3618 h 405330"/>
                  <a:gd name="connsiteX0" fmla="*/ 10550 w 473300"/>
                  <a:gd name="connsiteY0" fmla="*/ 3618 h 405447"/>
                  <a:gd name="connsiteX1" fmla="*/ 132812 w 473300"/>
                  <a:gd name="connsiteY1" fmla="*/ 50498 h 405447"/>
                  <a:gd name="connsiteX2" fmla="*/ 228594 w 473300"/>
                  <a:gd name="connsiteY2" fmla="*/ 195361 h 405447"/>
                  <a:gd name="connsiteX3" fmla="*/ 398694 w 473300"/>
                  <a:gd name="connsiteY3" fmla="*/ 372713 h 405447"/>
                  <a:gd name="connsiteX4" fmla="*/ 458225 w 473300"/>
                  <a:gd name="connsiteY4" fmla="*/ 391762 h 405447"/>
                  <a:gd name="connsiteX5" fmla="*/ 308241 w 473300"/>
                  <a:gd name="connsiteY5" fmla="*/ 365641 h 405447"/>
                  <a:gd name="connsiteX6" fmla="*/ 169286 w 473300"/>
                  <a:gd name="connsiteY6" fmla="*/ 200997 h 405447"/>
                  <a:gd name="connsiteX7" fmla="*/ 69515 w 473300"/>
                  <a:gd name="connsiteY7" fmla="*/ 28790 h 405447"/>
                  <a:gd name="connsiteX8" fmla="*/ 10550 w 473300"/>
                  <a:gd name="connsiteY8" fmla="*/ 3618 h 405447"/>
                  <a:gd name="connsiteX0" fmla="*/ 10550 w 473300"/>
                  <a:gd name="connsiteY0" fmla="*/ 3618 h 404242"/>
                  <a:gd name="connsiteX1" fmla="*/ 132812 w 473300"/>
                  <a:gd name="connsiteY1" fmla="*/ 50498 h 404242"/>
                  <a:gd name="connsiteX2" fmla="*/ 230556 w 473300"/>
                  <a:gd name="connsiteY2" fmla="*/ 202591 h 404242"/>
                  <a:gd name="connsiteX3" fmla="*/ 398694 w 473300"/>
                  <a:gd name="connsiteY3" fmla="*/ 372713 h 404242"/>
                  <a:gd name="connsiteX4" fmla="*/ 458225 w 473300"/>
                  <a:gd name="connsiteY4" fmla="*/ 391762 h 404242"/>
                  <a:gd name="connsiteX5" fmla="*/ 308241 w 473300"/>
                  <a:gd name="connsiteY5" fmla="*/ 365641 h 404242"/>
                  <a:gd name="connsiteX6" fmla="*/ 169286 w 473300"/>
                  <a:gd name="connsiteY6" fmla="*/ 200997 h 404242"/>
                  <a:gd name="connsiteX7" fmla="*/ 69515 w 473300"/>
                  <a:gd name="connsiteY7" fmla="*/ 28790 h 404242"/>
                  <a:gd name="connsiteX8" fmla="*/ 10550 w 473300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82464 w 458225"/>
                  <a:gd name="connsiteY3" fmla="*/ 3720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9895 w 457570"/>
                  <a:gd name="connsiteY0" fmla="*/ 2530 h 396347"/>
                  <a:gd name="connsiteX1" fmla="*/ 132157 w 457570"/>
                  <a:gd name="connsiteY1" fmla="*/ 49410 h 396347"/>
                  <a:gd name="connsiteX2" fmla="*/ 229901 w 457570"/>
                  <a:gd name="connsiteY2" fmla="*/ 201503 h 396347"/>
                  <a:gd name="connsiteX3" fmla="*/ 392867 w 457570"/>
                  <a:gd name="connsiteY3" fmla="*/ 370225 h 396347"/>
                  <a:gd name="connsiteX4" fmla="*/ 457570 w 457570"/>
                  <a:gd name="connsiteY4" fmla="*/ 390674 h 396347"/>
                  <a:gd name="connsiteX5" fmla="*/ 307586 w 457570"/>
                  <a:gd name="connsiteY5" fmla="*/ 364553 h 396347"/>
                  <a:gd name="connsiteX6" fmla="*/ 168631 w 457570"/>
                  <a:gd name="connsiteY6" fmla="*/ 199909 h 396347"/>
                  <a:gd name="connsiteX7" fmla="*/ 72784 w 457570"/>
                  <a:gd name="connsiteY7" fmla="*/ 34232 h 396347"/>
                  <a:gd name="connsiteX8" fmla="*/ 9895 w 457570"/>
                  <a:gd name="connsiteY8" fmla="*/ 2530 h 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570" h="396347">
                    <a:moveTo>
                      <a:pt x="9895" y="2530"/>
                    </a:moveTo>
                    <a:cubicBezTo>
                      <a:pt x="19790" y="5060"/>
                      <a:pt x="88104" y="4166"/>
                      <a:pt x="132157" y="49410"/>
                    </a:cubicBezTo>
                    <a:cubicBezTo>
                      <a:pt x="153003" y="71557"/>
                      <a:pt x="196943" y="143216"/>
                      <a:pt x="229901" y="201503"/>
                    </a:cubicBezTo>
                    <a:cubicBezTo>
                      <a:pt x="283082" y="291595"/>
                      <a:pt x="335947" y="348343"/>
                      <a:pt x="392867" y="370225"/>
                    </a:cubicBezTo>
                    <a:cubicBezTo>
                      <a:pt x="430021" y="386238"/>
                      <a:pt x="416883" y="384613"/>
                      <a:pt x="457570" y="390674"/>
                    </a:cubicBezTo>
                    <a:cubicBezTo>
                      <a:pt x="444868" y="390530"/>
                      <a:pt x="355742" y="396347"/>
                      <a:pt x="307586" y="364553"/>
                    </a:cubicBezTo>
                    <a:cubicBezTo>
                      <a:pt x="259430" y="332759"/>
                      <a:pt x="217955" y="285854"/>
                      <a:pt x="168631" y="199909"/>
                    </a:cubicBezTo>
                    <a:cubicBezTo>
                      <a:pt x="106868" y="83724"/>
                      <a:pt x="104932" y="84966"/>
                      <a:pt x="72784" y="34232"/>
                    </a:cubicBezTo>
                    <a:cubicBezTo>
                      <a:pt x="62652" y="19248"/>
                      <a:pt x="0" y="0"/>
                      <a:pt x="9895" y="25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A5CE"/>
                  </a:gs>
                  <a:gs pos="39999">
                    <a:srgbClr val="9BB7D9"/>
                  </a:gs>
                  <a:gs pos="70000">
                    <a:srgbClr val="BFD1E7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5" name="Freeform 84"/>
              <p:cNvSpPr/>
              <p:nvPr/>
            </p:nvSpPr>
            <p:spPr>
              <a:xfrm flipH="1">
                <a:off x="814466" y="4266916"/>
                <a:ext cx="476336" cy="214048"/>
              </a:xfrm>
              <a:custGeom>
                <a:avLst/>
                <a:gdLst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48084"/>
                  <a:gd name="connsiteY0" fmla="*/ 1984 h 402431"/>
                  <a:gd name="connsiteX1" fmla="*/ 146447 w 548084"/>
                  <a:gd name="connsiteY1" fmla="*/ 54372 h 402431"/>
                  <a:gd name="connsiteX2" fmla="*/ 248841 w 548084"/>
                  <a:gd name="connsiteY2" fmla="*/ 225822 h 402431"/>
                  <a:gd name="connsiteX3" fmla="*/ 336947 w 548084"/>
                  <a:gd name="connsiteY3" fmla="*/ 335360 h 402431"/>
                  <a:gd name="connsiteX4" fmla="*/ 539353 w 548084"/>
                  <a:gd name="connsiteY4" fmla="*/ 378222 h 402431"/>
                  <a:gd name="connsiteX5" fmla="*/ 284559 w 548084"/>
                  <a:gd name="connsiteY5" fmla="*/ 373459 h 402431"/>
                  <a:gd name="connsiteX6" fmla="*/ 172641 w 548084"/>
                  <a:gd name="connsiteY6" fmla="*/ 204391 h 402431"/>
                  <a:gd name="connsiteX7" fmla="*/ 96441 w 548084"/>
                  <a:gd name="connsiteY7" fmla="*/ 66278 h 402431"/>
                  <a:gd name="connsiteX8" fmla="*/ 8334 w 548084"/>
                  <a:gd name="connsiteY8" fmla="*/ 1984 h 402431"/>
                  <a:gd name="connsiteX0" fmla="*/ 8334 w 559197"/>
                  <a:gd name="connsiteY0" fmla="*/ 1984 h 402431"/>
                  <a:gd name="connsiteX1" fmla="*/ 146447 w 559197"/>
                  <a:gd name="connsiteY1" fmla="*/ 54372 h 402431"/>
                  <a:gd name="connsiteX2" fmla="*/ 248841 w 559197"/>
                  <a:gd name="connsiteY2" fmla="*/ 225822 h 402431"/>
                  <a:gd name="connsiteX3" fmla="*/ 403622 w 559197"/>
                  <a:gd name="connsiteY3" fmla="*/ 368698 h 402431"/>
                  <a:gd name="connsiteX4" fmla="*/ 539353 w 559197"/>
                  <a:gd name="connsiteY4" fmla="*/ 378222 h 402431"/>
                  <a:gd name="connsiteX5" fmla="*/ 284559 w 559197"/>
                  <a:gd name="connsiteY5" fmla="*/ 373459 h 402431"/>
                  <a:gd name="connsiteX6" fmla="*/ 172641 w 559197"/>
                  <a:gd name="connsiteY6" fmla="*/ 204391 h 402431"/>
                  <a:gd name="connsiteX7" fmla="*/ 96441 w 559197"/>
                  <a:gd name="connsiteY7" fmla="*/ 66278 h 402431"/>
                  <a:gd name="connsiteX8" fmla="*/ 8334 w 559197"/>
                  <a:gd name="connsiteY8" fmla="*/ 1984 h 402431"/>
                  <a:gd name="connsiteX0" fmla="*/ 8334 w 482997"/>
                  <a:gd name="connsiteY0" fmla="*/ 1984 h 404018"/>
                  <a:gd name="connsiteX1" fmla="*/ 146447 w 482997"/>
                  <a:gd name="connsiteY1" fmla="*/ 54372 h 404018"/>
                  <a:gd name="connsiteX2" fmla="*/ 248841 w 482997"/>
                  <a:gd name="connsiteY2" fmla="*/ 225822 h 404018"/>
                  <a:gd name="connsiteX3" fmla="*/ 403622 w 482997"/>
                  <a:gd name="connsiteY3" fmla="*/ 368698 h 404018"/>
                  <a:gd name="connsiteX4" fmla="*/ 463153 w 482997"/>
                  <a:gd name="connsiteY4" fmla="*/ 387747 h 404018"/>
                  <a:gd name="connsiteX5" fmla="*/ 284559 w 482997"/>
                  <a:gd name="connsiteY5" fmla="*/ 373459 h 404018"/>
                  <a:gd name="connsiteX6" fmla="*/ 172641 w 482997"/>
                  <a:gd name="connsiteY6" fmla="*/ 204391 h 404018"/>
                  <a:gd name="connsiteX7" fmla="*/ 96441 w 482997"/>
                  <a:gd name="connsiteY7" fmla="*/ 66278 h 404018"/>
                  <a:gd name="connsiteX8" fmla="*/ 8334 w 482997"/>
                  <a:gd name="connsiteY8" fmla="*/ 1984 h 404018"/>
                  <a:gd name="connsiteX0" fmla="*/ 8334 w 475853"/>
                  <a:gd name="connsiteY0" fmla="*/ 1984 h 406399"/>
                  <a:gd name="connsiteX1" fmla="*/ 139303 w 475853"/>
                  <a:gd name="connsiteY1" fmla="*/ 56753 h 406399"/>
                  <a:gd name="connsiteX2" fmla="*/ 241697 w 475853"/>
                  <a:gd name="connsiteY2" fmla="*/ 228203 h 406399"/>
                  <a:gd name="connsiteX3" fmla="*/ 396478 w 475853"/>
                  <a:gd name="connsiteY3" fmla="*/ 371079 h 406399"/>
                  <a:gd name="connsiteX4" fmla="*/ 456009 w 475853"/>
                  <a:gd name="connsiteY4" fmla="*/ 390128 h 406399"/>
                  <a:gd name="connsiteX5" fmla="*/ 277415 w 475853"/>
                  <a:gd name="connsiteY5" fmla="*/ 375840 h 406399"/>
                  <a:gd name="connsiteX6" fmla="*/ 165497 w 475853"/>
                  <a:gd name="connsiteY6" fmla="*/ 206772 h 406399"/>
                  <a:gd name="connsiteX7" fmla="*/ 89297 w 475853"/>
                  <a:gd name="connsiteY7" fmla="*/ 68659 h 406399"/>
                  <a:gd name="connsiteX8" fmla="*/ 8334 w 475853"/>
                  <a:gd name="connsiteY8" fmla="*/ 1984 h 406399"/>
                  <a:gd name="connsiteX0" fmla="*/ 6747 w 474266"/>
                  <a:gd name="connsiteY0" fmla="*/ 1984 h 406399"/>
                  <a:gd name="connsiteX1" fmla="*/ 137716 w 474266"/>
                  <a:gd name="connsiteY1" fmla="*/ 56753 h 406399"/>
                  <a:gd name="connsiteX2" fmla="*/ 240110 w 474266"/>
                  <a:gd name="connsiteY2" fmla="*/ 228203 h 406399"/>
                  <a:gd name="connsiteX3" fmla="*/ 394891 w 474266"/>
                  <a:gd name="connsiteY3" fmla="*/ 371079 h 406399"/>
                  <a:gd name="connsiteX4" fmla="*/ 454422 w 474266"/>
                  <a:gd name="connsiteY4" fmla="*/ 390128 h 406399"/>
                  <a:gd name="connsiteX5" fmla="*/ 275828 w 474266"/>
                  <a:gd name="connsiteY5" fmla="*/ 375840 h 406399"/>
                  <a:gd name="connsiteX6" fmla="*/ 163910 w 474266"/>
                  <a:gd name="connsiteY6" fmla="*/ 206772 h 406399"/>
                  <a:gd name="connsiteX7" fmla="*/ 97235 w 474266"/>
                  <a:gd name="connsiteY7" fmla="*/ 44847 h 406399"/>
                  <a:gd name="connsiteX8" fmla="*/ 6747 w 474266"/>
                  <a:gd name="connsiteY8" fmla="*/ 1984 h 406399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15525 w 483044"/>
                  <a:gd name="connsiteY0" fmla="*/ 1641 h 406056"/>
                  <a:gd name="connsiteX1" fmla="*/ 146494 w 483044"/>
                  <a:gd name="connsiteY1" fmla="*/ 56410 h 406056"/>
                  <a:gd name="connsiteX2" fmla="*/ 248888 w 483044"/>
                  <a:gd name="connsiteY2" fmla="*/ 227860 h 406056"/>
                  <a:gd name="connsiteX3" fmla="*/ 403669 w 483044"/>
                  <a:gd name="connsiteY3" fmla="*/ 370736 h 406056"/>
                  <a:gd name="connsiteX4" fmla="*/ 463200 w 483044"/>
                  <a:gd name="connsiteY4" fmla="*/ 389785 h 406056"/>
                  <a:gd name="connsiteX5" fmla="*/ 284606 w 483044"/>
                  <a:gd name="connsiteY5" fmla="*/ 375497 h 406056"/>
                  <a:gd name="connsiteX6" fmla="*/ 172688 w 483044"/>
                  <a:gd name="connsiteY6" fmla="*/ 206429 h 406056"/>
                  <a:gd name="connsiteX7" fmla="*/ 53344 w 483044"/>
                  <a:gd name="connsiteY7" fmla="*/ 66256 h 406056"/>
                  <a:gd name="connsiteX8" fmla="*/ 15525 w 483044"/>
                  <a:gd name="connsiteY8" fmla="*/ 1641 h 406056"/>
                  <a:gd name="connsiteX0" fmla="*/ 8684 w 476203"/>
                  <a:gd name="connsiteY0" fmla="*/ 984 h 405399"/>
                  <a:gd name="connsiteX1" fmla="*/ 139653 w 476203"/>
                  <a:gd name="connsiteY1" fmla="*/ 55753 h 405399"/>
                  <a:gd name="connsiteX2" fmla="*/ 242047 w 476203"/>
                  <a:gd name="connsiteY2" fmla="*/ 227203 h 405399"/>
                  <a:gd name="connsiteX3" fmla="*/ 396828 w 476203"/>
                  <a:gd name="connsiteY3" fmla="*/ 370079 h 405399"/>
                  <a:gd name="connsiteX4" fmla="*/ 456359 w 476203"/>
                  <a:gd name="connsiteY4" fmla="*/ 389128 h 405399"/>
                  <a:gd name="connsiteX5" fmla="*/ 277765 w 476203"/>
                  <a:gd name="connsiteY5" fmla="*/ 374840 h 405399"/>
                  <a:gd name="connsiteX6" fmla="*/ 165847 w 476203"/>
                  <a:gd name="connsiteY6" fmla="*/ 205772 h 405399"/>
                  <a:gd name="connsiteX7" fmla="*/ 87551 w 476203"/>
                  <a:gd name="connsiteY7" fmla="*/ 61655 h 405399"/>
                  <a:gd name="connsiteX8" fmla="*/ 8684 w 476203"/>
                  <a:gd name="connsiteY8" fmla="*/ 984 h 405399"/>
                  <a:gd name="connsiteX0" fmla="*/ 12830 w 480349"/>
                  <a:gd name="connsiteY0" fmla="*/ 4495 h 408910"/>
                  <a:gd name="connsiteX1" fmla="*/ 143799 w 480349"/>
                  <a:gd name="connsiteY1" fmla="*/ 59264 h 408910"/>
                  <a:gd name="connsiteX2" fmla="*/ 246193 w 480349"/>
                  <a:gd name="connsiteY2" fmla="*/ 230714 h 408910"/>
                  <a:gd name="connsiteX3" fmla="*/ 400974 w 480349"/>
                  <a:gd name="connsiteY3" fmla="*/ 373590 h 408910"/>
                  <a:gd name="connsiteX4" fmla="*/ 460505 w 480349"/>
                  <a:gd name="connsiteY4" fmla="*/ 392639 h 408910"/>
                  <a:gd name="connsiteX5" fmla="*/ 281911 w 480349"/>
                  <a:gd name="connsiteY5" fmla="*/ 378351 h 408910"/>
                  <a:gd name="connsiteX6" fmla="*/ 169993 w 480349"/>
                  <a:gd name="connsiteY6" fmla="*/ 209283 h 408910"/>
                  <a:gd name="connsiteX7" fmla="*/ 66819 w 480349"/>
                  <a:gd name="connsiteY7" fmla="*/ 32296 h 408910"/>
                  <a:gd name="connsiteX8" fmla="*/ 12830 w 480349"/>
                  <a:gd name="connsiteY8" fmla="*/ 4495 h 408910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016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69286 w 473300"/>
                  <a:gd name="connsiteY6" fmla="*/ 2009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3775"/>
                  <a:gd name="connsiteX1" fmla="*/ 132812 w 473300"/>
                  <a:gd name="connsiteY1" fmla="*/ 50498 h 403775"/>
                  <a:gd name="connsiteX2" fmla="*/ 231804 w 473300"/>
                  <a:gd name="connsiteY2" fmla="*/ 205390 h 403775"/>
                  <a:gd name="connsiteX3" fmla="*/ 398694 w 473300"/>
                  <a:gd name="connsiteY3" fmla="*/ 372713 h 403775"/>
                  <a:gd name="connsiteX4" fmla="*/ 458225 w 473300"/>
                  <a:gd name="connsiteY4" fmla="*/ 391762 h 403775"/>
                  <a:gd name="connsiteX5" fmla="*/ 308241 w 473300"/>
                  <a:gd name="connsiteY5" fmla="*/ 365641 h 403775"/>
                  <a:gd name="connsiteX6" fmla="*/ 169286 w 473300"/>
                  <a:gd name="connsiteY6" fmla="*/ 200997 h 403775"/>
                  <a:gd name="connsiteX7" fmla="*/ 69515 w 473300"/>
                  <a:gd name="connsiteY7" fmla="*/ 28790 h 403775"/>
                  <a:gd name="connsiteX8" fmla="*/ 10550 w 473300"/>
                  <a:gd name="connsiteY8" fmla="*/ 3618 h 403775"/>
                  <a:gd name="connsiteX0" fmla="*/ 10550 w 473300"/>
                  <a:gd name="connsiteY0" fmla="*/ 3618 h 403892"/>
                  <a:gd name="connsiteX1" fmla="*/ 132812 w 473300"/>
                  <a:gd name="connsiteY1" fmla="*/ 50498 h 403892"/>
                  <a:gd name="connsiteX2" fmla="*/ 224670 w 473300"/>
                  <a:gd name="connsiteY2" fmla="*/ 204690 h 403892"/>
                  <a:gd name="connsiteX3" fmla="*/ 398694 w 473300"/>
                  <a:gd name="connsiteY3" fmla="*/ 372713 h 403892"/>
                  <a:gd name="connsiteX4" fmla="*/ 458225 w 473300"/>
                  <a:gd name="connsiteY4" fmla="*/ 391762 h 403892"/>
                  <a:gd name="connsiteX5" fmla="*/ 308241 w 473300"/>
                  <a:gd name="connsiteY5" fmla="*/ 365641 h 403892"/>
                  <a:gd name="connsiteX6" fmla="*/ 169286 w 473300"/>
                  <a:gd name="connsiteY6" fmla="*/ 200997 h 403892"/>
                  <a:gd name="connsiteX7" fmla="*/ 69515 w 473300"/>
                  <a:gd name="connsiteY7" fmla="*/ 28790 h 403892"/>
                  <a:gd name="connsiteX8" fmla="*/ 10550 w 473300"/>
                  <a:gd name="connsiteY8" fmla="*/ 3618 h 403892"/>
                  <a:gd name="connsiteX0" fmla="*/ 10550 w 473300"/>
                  <a:gd name="connsiteY0" fmla="*/ 3618 h 405330"/>
                  <a:gd name="connsiteX1" fmla="*/ 132812 w 473300"/>
                  <a:gd name="connsiteY1" fmla="*/ 50498 h 405330"/>
                  <a:gd name="connsiteX2" fmla="*/ 226632 w 473300"/>
                  <a:gd name="connsiteY2" fmla="*/ 196061 h 405330"/>
                  <a:gd name="connsiteX3" fmla="*/ 398694 w 473300"/>
                  <a:gd name="connsiteY3" fmla="*/ 372713 h 405330"/>
                  <a:gd name="connsiteX4" fmla="*/ 458225 w 473300"/>
                  <a:gd name="connsiteY4" fmla="*/ 391762 h 405330"/>
                  <a:gd name="connsiteX5" fmla="*/ 308241 w 473300"/>
                  <a:gd name="connsiteY5" fmla="*/ 365641 h 405330"/>
                  <a:gd name="connsiteX6" fmla="*/ 169286 w 473300"/>
                  <a:gd name="connsiteY6" fmla="*/ 200997 h 405330"/>
                  <a:gd name="connsiteX7" fmla="*/ 69515 w 473300"/>
                  <a:gd name="connsiteY7" fmla="*/ 28790 h 405330"/>
                  <a:gd name="connsiteX8" fmla="*/ 10550 w 473300"/>
                  <a:gd name="connsiteY8" fmla="*/ 3618 h 405330"/>
                  <a:gd name="connsiteX0" fmla="*/ 10550 w 473300"/>
                  <a:gd name="connsiteY0" fmla="*/ 3618 h 405447"/>
                  <a:gd name="connsiteX1" fmla="*/ 132812 w 473300"/>
                  <a:gd name="connsiteY1" fmla="*/ 50498 h 405447"/>
                  <a:gd name="connsiteX2" fmla="*/ 228594 w 473300"/>
                  <a:gd name="connsiteY2" fmla="*/ 195361 h 405447"/>
                  <a:gd name="connsiteX3" fmla="*/ 398694 w 473300"/>
                  <a:gd name="connsiteY3" fmla="*/ 372713 h 405447"/>
                  <a:gd name="connsiteX4" fmla="*/ 458225 w 473300"/>
                  <a:gd name="connsiteY4" fmla="*/ 391762 h 405447"/>
                  <a:gd name="connsiteX5" fmla="*/ 308241 w 473300"/>
                  <a:gd name="connsiteY5" fmla="*/ 365641 h 405447"/>
                  <a:gd name="connsiteX6" fmla="*/ 169286 w 473300"/>
                  <a:gd name="connsiteY6" fmla="*/ 200997 h 405447"/>
                  <a:gd name="connsiteX7" fmla="*/ 69515 w 473300"/>
                  <a:gd name="connsiteY7" fmla="*/ 28790 h 405447"/>
                  <a:gd name="connsiteX8" fmla="*/ 10550 w 473300"/>
                  <a:gd name="connsiteY8" fmla="*/ 3618 h 405447"/>
                  <a:gd name="connsiteX0" fmla="*/ 10550 w 473300"/>
                  <a:gd name="connsiteY0" fmla="*/ 3618 h 404242"/>
                  <a:gd name="connsiteX1" fmla="*/ 132812 w 473300"/>
                  <a:gd name="connsiteY1" fmla="*/ 50498 h 404242"/>
                  <a:gd name="connsiteX2" fmla="*/ 230556 w 473300"/>
                  <a:gd name="connsiteY2" fmla="*/ 202591 h 404242"/>
                  <a:gd name="connsiteX3" fmla="*/ 398694 w 473300"/>
                  <a:gd name="connsiteY3" fmla="*/ 372713 h 404242"/>
                  <a:gd name="connsiteX4" fmla="*/ 458225 w 473300"/>
                  <a:gd name="connsiteY4" fmla="*/ 391762 h 404242"/>
                  <a:gd name="connsiteX5" fmla="*/ 308241 w 473300"/>
                  <a:gd name="connsiteY5" fmla="*/ 365641 h 404242"/>
                  <a:gd name="connsiteX6" fmla="*/ 169286 w 473300"/>
                  <a:gd name="connsiteY6" fmla="*/ 200997 h 404242"/>
                  <a:gd name="connsiteX7" fmla="*/ 69515 w 473300"/>
                  <a:gd name="connsiteY7" fmla="*/ 28790 h 404242"/>
                  <a:gd name="connsiteX8" fmla="*/ 10550 w 473300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82464 w 458225"/>
                  <a:gd name="connsiteY3" fmla="*/ 3720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9895 w 457570"/>
                  <a:gd name="connsiteY0" fmla="*/ 2530 h 396347"/>
                  <a:gd name="connsiteX1" fmla="*/ 132157 w 457570"/>
                  <a:gd name="connsiteY1" fmla="*/ 49410 h 396347"/>
                  <a:gd name="connsiteX2" fmla="*/ 229901 w 457570"/>
                  <a:gd name="connsiteY2" fmla="*/ 201503 h 396347"/>
                  <a:gd name="connsiteX3" fmla="*/ 392867 w 457570"/>
                  <a:gd name="connsiteY3" fmla="*/ 370225 h 396347"/>
                  <a:gd name="connsiteX4" fmla="*/ 457570 w 457570"/>
                  <a:gd name="connsiteY4" fmla="*/ 390674 h 396347"/>
                  <a:gd name="connsiteX5" fmla="*/ 307586 w 457570"/>
                  <a:gd name="connsiteY5" fmla="*/ 364553 h 396347"/>
                  <a:gd name="connsiteX6" fmla="*/ 168631 w 457570"/>
                  <a:gd name="connsiteY6" fmla="*/ 199909 h 396347"/>
                  <a:gd name="connsiteX7" fmla="*/ 72784 w 457570"/>
                  <a:gd name="connsiteY7" fmla="*/ 34232 h 396347"/>
                  <a:gd name="connsiteX8" fmla="*/ 9895 w 457570"/>
                  <a:gd name="connsiteY8" fmla="*/ 2530 h 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570" h="396347">
                    <a:moveTo>
                      <a:pt x="9895" y="2530"/>
                    </a:moveTo>
                    <a:cubicBezTo>
                      <a:pt x="19790" y="5060"/>
                      <a:pt x="88104" y="4166"/>
                      <a:pt x="132157" y="49410"/>
                    </a:cubicBezTo>
                    <a:cubicBezTo>
                      <a:pt x="153003" y="71557"/>
                      <a:pt x="196943" y="143216"/>
                      <a:pt x="229901" y="201503"/>
                    </a:cubicBezTo>
                    <a:cubicBezTo>
                      <a:pt x="283082" y="291595"/>
                      <a:pt x="335947" y="348343"/>
                      <a:pt x="392867" y="370225"/>
                    </a:cubicBezTo>
                    <a:cubicBezTo>
                      <a:pt x="430021" y="386238"/>
                      <a:pt x="416883" y="384613"/>
                      <a:pt x="457570" y="390674"/>
                    </a:cubicBezTo>
                    <a:cubicBezTo>
                      <a:pt x="444868" y="390530"/>
                      <a:pt x="355742" y="396347"/>
                      <a:pt x="307586" y="364553"/>
                    </a:cubicBezTo>
                    <a:cubicBezTo>
                      <a:pt x="259430" y="332759"/>
                      <a:pt x="217955" y="285854"/>
                      <a:pt x="168631" y="199909"/>
                    </a:cubicBezTo>
                    <a:cubicBezTo>
                      <a:pt x="106868" y="83724"/>
                      <a:pt x="104932" y="84966"/>
                      <a:pt x="72784" y="34232"/>
                    </a:cubicBezTo>
                    <a:cubicBezTo>
                      <a:pt x="62652" y="19248"/>
                      <a:pt x="0" y="0"/>
                      <a:pt x="9895" y="25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A5CE"/>
                  </a:gs>
                  <a:gs pos="39999">
                    <a:srgbClr val="9BB7D9"/>
                  </a:gs>
                  <a:gs pos="70000">
                    <a:srgbClr val="BFD1E7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814466" y="4270087"/>
                <a:ext cx="476336" cy="214048"/>
              </a:xfrm>
              <a:custGeom>
                <a:avLst/>
                <a:gdLst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48084"/>
                  <a:gd name="connsiteY0" fmla="*/ 1984 h 402431"/>
                  <a:gd name="connsiteX1" fmla="*/ 146447 w 548084"/>
                  <a:gd name="connsiteY1" fmla="*/ 54372 h 402431"/>
                  <a:gd name="connsiteX2" fmla="*/ 248841 w 548084"/>
                  <a:gd name="connsiteY2" fmla="*/ 225822 h 402431"/>
                  <a:gd name="connsiteX3" fmla="*/ 336947 w 548084"/>
                  <a:gd name="connsiteY3" fmla="*/ 335360 h 402431"/>
                  <a:gd name="connsiteX4" fmla="*/ 539353 w 548084"/>
                  <a:gd name="connsiteY4" fmla="*/ 378222 h 402431"/>
                  <a:gd name="connsiteX5" fmla="*/ 284559 w 548084"/>
                  <a:gd name="connsiteY5" fmla="*/ 373459 h 402431"/>
                  <a:gd name="connsiteX6" fmla="*/ 172641 w 548084"/>
                  <a:gd name="connsiteY6" fmla="*/ 204391 h 402431"/>
                  <a:gd name="connsiteX7" fmla="*/ 96441 w 548084"/>
                  <a:gd name="connsiteY7" fmla="*/ 66278 h 402431"/>
                  <a:gd name="connsiteX8" fmla="*/ 8334 w 548084"/>
                  <a:gd name="connsiteY8" fmla="*/ 1984 h 402431"/>
                  <a:gd name="connsiteX0" fmla="*/ 8334 w 559197"/>
                  <a:gd name="connsiteY0" fmla="*/ 1984 h 402431"/>
                  <a:gd name="connsiteX1" fmla="*/ 146447 w 559197"/>
                  <a:gd name="connsiteY1" fmla="*/ 54372 h 402431"/>
                  <a:gd name="connsiteX2" fmla="*/ 248841 w 559197"/>
                  <a:gd name="connsiteY2" fmla="*/ 225822 h 402431"/>
                  <a:gd name="connsiteX3" fmla="*/ 403622 w 559197"/>
                  <a:gd name="connsiteY3" fmla="*/ 368698 h 402431"/>
                  <a:gd name="connsiteX4" fmla="*/ 539353 w 559197"/>
                  <a:gd name="connsiteY4" fmla="*/ 378222 h 402431"/>
                  <a:gd name="connsiteX5" fmla="*/ 284559 w 559197"/>
                  <a:gd name="connsiteY5" fmla="*/ 373459 h 402431"/>
                  <a:gd name="connsiteX6" fmla="*/ 172641 w 559197"/>
                  <a:gd name="connsiteY6" fmla="*/ 204391 h 402431"/>
                  <a:gd name="connsiteX7" fmla="*/ 96441 w 559197"/>
                  <a:gd name="connsiteY7" fmla="*/ 66278 h 402431"/>
                  <a:gd name="connsiteX8" fmla="*/ 8334 w 559197"/>
                  <a:gd name="connsiteY8" fmla="*/ 1984 h 402431"/>
                  <a:gd name="connsiteX0" fmla="*/ 8334 w 482997"/>
                  <a:gd name="connsiteY0" fmla="*/ 1984 h 404018"/>
                  <a:gd name="connsiteX1" fmla="*/ 146447 w 482997"/>
                  <a:gd name="connsiteY1" fmla="*/ 54372 h 404018"/>
                  <a:gd name="connsiteX2" fmla="*/ 248841 w 482997"/>
                  <a:gd name="connsiteY2" fmla="*/ 225822 h 404018"/>
                  <a:gd name="connsiteX3" fmla="*/ 403622 w 482997"/>
                  <a:gd name="connsiteY3" fmla="*/ 368698 h 404018"/>
                  <a:gd name="connsiteX4" fmla="*/ 463153 w 482997"/>
                  <a:gd name="connsiteY4" fmla="*/ 387747 h 404018"/>
                  <a:gd name="connsiteX5" fmla="*/ 284559 w 482997"/>
                  <a:gd name="connsiteY5" fmla="*/ 373459 h 404018"/>
                  <a:gd name="connsiteX6" fmla="*/ 172641 w 482997"/>
                  <a:gd name="connsiteY6" fmla="*/ 204391 h 404018"/>
                  <a:gd name="connsiteX7" fmla="*/ 96441 w 482997"/>
                  <a:gd name="connsiteY7" fmla="*/ 66278 h 404018"/>
                  <a:gd name="connsiteX8" fmla="*/ 8334 w 482997"/>
                  <a:gd name="connsiteY8" fmla="*/ 1984 h 404018"/>
                  <a:gd name="connsiteX0" fmla="*/ 8334 w 475853"/>
                  <a:gd name="connsiteY0" fmla="*/ 1984 h 406399"/>
                  <a:gd name="connsiteX1" fmla="*/ 139303 w 475853"/>
                  <a:gd name="connsiteY1" fmla="*/ 56753 h 406399"/>
                  <a:gd name="connsiteX2" fmla="*/ 241697 w 475853"/>
                  <a:gd name="connsiteY2" fmla="*/ 228203 h 406399"/>
                  <a:gd name="connsiteX3" fmla="*/ 396478 w 475853"/>
                  <a:gd name="connsiteY3" fmla="*/ 371079 h 406399"/>
                  <a:gd name="connsiteX4" fmla="*/ 456009 w 475853"/>
                  <a:gd name="connsiteY4" fmla="*/ 390128 h 406399"/>
                  <a:gd name="connsiteX5" fmla="*/ 277415 w 475853"/>
                  <a:gd name="connsiteY5" fmla="*/ 375840 h 406399"/>
                  <a:gd name="connsiteX6" fmla="*/ 165497 w 475853"/>
                  <a:gd name="connsiteY6" fmla="*/ 206772 h 406399"/>
                  <a:gd name="connsiteX7" fmla="*/ 89297 w 475853"/>
                  <a:gd name="connsiteY7" fmla="*/ 68659 h 406399"/>
                  <a:gd name="connsiteX8" fmla="*/ 8334 w 475853"/>
                  <a:gd name="connsiteY8" fmla="*/ 1984 h 406399"/>
                  <a:gd name="connsiteX0" fmla="*/ 6747 w 474266"/>
                  <a:gd name="connsiteY0" fmla="*/ 1984 h 406399"/>
                  <a:gd name="connsiteX1" fmla="*/ 137716 w 474266"/>
                  <a:gd name="connsiteY1" fmla="*/ 56753 h 406399"/>
                  <a:gd name="connsiteX2" fmla="*/ 240110 w 474266"/>
                  <a:gd name="connsiteY2" fmla="*/ 228203 h 406399"/>
                  <a:gd name="connsiteX3" fmla="*/ 394891 w 474266"/>
                  <a:gd name="connsiteY3" fmla="*/ 371079 h 406399"/>
                  <a:gd name="connsiteX4" fmla="*/ 454422 w 474266"/>
                  <a:gd name="connsiteY4" fmla="*/ 390128 h 406399"/>
                  <a:gd name="connsiteX5" fmla="*/ 275828 w 474266"/>
                  <a:gd name="connsiteY5" fmla="*/ 375840 h 406399"/>
                  <a:gd name="connsiteX6" fmla="*/ 163910 w 474266"/>
                  <a:gd name="connsiteY6" fmla="*/ 206772 h 406399"/>
                  <a:gd name="connsiteX7" fmla="*/ 97235 w 474266"/>
                  <a:gd name="connsiteY7" fmla="*/ 44847 h 406399"/>
                  <a:gd name="connsiteX8" fmla="*/ 6747 w 474266"/>
                  <a:gd name="connsiteY8" fmla="*/ 1984 h 406399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15525 w 483044"/>
                  <a:gd name="connsiteY0" fmla="*/ 1641 h 406056"/>
                  <a:gd name="connsiteX1" fmla="*/ 146494 w 483044"/>
                  <a:gd name="connsiteY1" fmla="*/ 56410 h 406056"/>
                  <a:gd name="connsiteX2" fmla="*/ 248888 w 483044"/>
                  <a:gd name="connsiteY2" fmla="*/ 227860 h 406056"/>
                  <a:gd name="connsiteX3" fmla="*/ 403669 w 483044"/>
                  <a:gd name="connsiteY3" fmla="*/ 370736 h 406056"/>
                  <a:gd name="connsiteX4" fmla="*/ 463200 w 483044"/>
                  <a:gd name="connsiteY4" fmla="*/ 389785 h 406056"/>
                  <a:gd name="connsiteX5" fmla="*/ 284606 w 483044"/>
                  <a:gd name="connsiteY5" fmla="*/ 375497 h 406056"/>
                  <a:gd name="connsiteX6" fmla="*/ 172688 w 483044"/>
                  <a:gd name="connsiteY6" fmla="*/ 206429 h 406056"/>
                  <a:gd name="connsiteX7" fmla="*/ 53344 w 483044"/>
                  <a:gd name="connsiteY7" fmla="*/ 66256 h 406056"/>
                  <a:gd name="connsiteX8" fmla="*/ 15525 w 483044"/>
                  <a:gd name="connsiteY8" fmla="*/ 1641 h 406056"/>
                  <a:gd name="connsiteX0" fmla="*/ 8684 w 476203"/>
                  <a:gd name="connsiteY0" fmla="*/ 984 h 405399"/>
                  <a:gd name="connsiteX1" fmla="*/ 139653 w 476203"/>
                  <a:gd name="connsiteY1" fmla="*/ 55753 h 405399"/>
                  <a:gd name="connsiteX2" fmla="*/ 242047 w 476203"/>
                  <a:gd name="connsiteY2" fmla="*/ 227203 h 405399"/>
                  <a:gd name="connsiteX3" fmla="*/ 396828 w 476203"/>
                  <a:gd name="connsiteY3" fmla="*/ 370079 h 405399"/>
                  <a:gd name="connsiteX4" fmla="*/ 456359 w 476203"/>
                  <a:gd name="connsiteY4" fmla="*/ 389128 h 405399"/>
                  <a:gd name="connsiteX5" fmla="*/ 277765 w 476203"/>
                  <a:gd name="connsiteY5" fmla="*/ 374840 h 405399"/>
                  <a:gd name="connsiteX6" fmla="*/ 165847 w 476203"/>
                  <a:gd name="connsiteY6" fmla="*/ 205772 h 405399"/>
                  <a:gd name="connsiteX7" fmla="*/ 87551 w 476203"/>
                  <a:gd name="connsiteY7" fmla="*/ 61655 h 405399"/>
                  <a:gd name="connsiteX8" fmla="*/ 8684 w 476203"/>
                  <a:gd name="connsiteY8" fmla="*/ 984 h 405399"/>
                  <a:gd name="connsiteX0" fmla="*/ 12830 w 480349"/>
                  <a:gd name="connsiteY0" fmla="*/ 4495 h 408910"/>
                  <a:gd name="connsiteX1" fmla="*/ 143799 w 480349"/>
                  <a:gd name="connsiteY1" fmla="*/ 59264 h 408910"/>
                  <a:gd name="connsiteX2" fmla="*/ 246193 w 480349"/>
                  <a:gd name="connsiteY2" fmla="*/ 230714 h 408910"/>
                  <a:gd name="connsiteX3" fmla="*/ 400974 w 480349"/>
                  <a:gd name="connsiteY3" fmla="*/ 373590 h 408910"/>
                  <a:gd name="connsiteX4" fmla="*/ 460505 w 480349"/>
                  <a:gd name="connsiteY4" fmla="*/ 392639 h 408910"/>
                  <a:gd name="connsiteX5" fmla="*/ 281911 w 480349"/>
                  <a:gd name="connsiteY5" fmla="*/ 378351 h 408910"/>
                  <a:gd name="connsiteX6" fmla="*/ 169993 w 480349"/>
                  <a:gd name="connsiteY6" fmla="*/ 209283 h 408910"/>
                  <a:gd name="connsiteX7" fmla="*/ 66819 w 480349"/>
                  <a:gd name="connsiteY7" fmla="*/ 32296 h 408910"/>
                  <a:gd name="connsiteX8" fmla="*/ 12830 w 480349"/>
                  <a:gd name="connsiteY8" fmla="*/ 4495 h 408910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016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69286 w 473300"/>
                  <a:gd name="connsiteY6" fmla="*/ 2009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3775"/>
                  <a:gd name="connsiteX1" fmla="*/ 132812 w 473300"/>
                  <a:gd name="connsiteY1" fmla="*/ 50498 h 403775"/>
                  <a:gd name="connsiteX2" fmla="*/ 231804 w 473300"/>
                  <a:gd name="connsiteY2" fmla="*/ 205390 h 403775"/>
                  <a:gd name="connsiteX3" fmla="*/ 398694 w 473300"/>
                  <a:gd name="connsiteY3" fmla="*/ 372713 h 403775"/>
                  <a:gd name="connsiteX4" fmla="*/ 458225 w 473300"/>
                  <a:gd name="connsiteY4" fmla="*/ 391762 h 403775"/>
                  <a:gd name="connsiteX5" fmla="*/ 308241 w 473300"/>
                  <a:gd name="connsiteY5" fmla="*/ 365641 h 403775"/>
                  <a:gd name="connsiteX6" fmla="*/ 169286 w 473300"/>
                  <a:gd name="connsiteY6" fmla="*/ 200997 h 403775"/>
                  <a:gd name="connsiteX7" fmla="*/ 69515 w 473300"/>
                  <a:gd name="connsiteY7" fmla="*/ 28790 h 403775"/>
                  <a:gd name="connsiteX8" fmla="*/ 10550 w 473300"/>
                  <a:gd name="connsiteY8" fmla="*/ 3618 h 403775"/>
                  <a:gd name="connsiteX0" fmla="*/ 10550 w 473300"/>
                  <a:gd name="connsiteY0" fmla="*/ 3618 h 403892"/>
                  <a:gd name="connsiteX1" fmla="*/ 132812 w 473300"/>
                  <a:gd name="connsiteY1" fmla="*/ 50498 h 403892"/>
                  <a:gd name="connsiteX2" fmla="*/ 224670 w 473300"/>
                  <a:gd name="connsiteY2" fmla="*/ 204690 h 403892"/>
                  <a:gd name="connsiteX3" fmla="*/ 398694 w 473300"/>
                  <a:gd name="connsiteY3" fmla="*/ 372713 h 403892"/>
                  <a:gd name="connsiteX4" fmla="*/ 458225 w 473300"/>
                  <a:gd name="connsiteY4" fmla="*/ 391762 h 403892"/>
                  <a:gd name="connsiteX5" fmla="*/ 308241 w 473300"/>
                  <a:gd name="connsiteY5" fmla="*/ 365641 h 403892"/>
                  <a:gd name="connsiteX6" fmla="*/ 169286 w 473300"/>
                  <a:gd name="connsiteY6" fmla="*/ 200997 h 403892"/>
                  <a:gd name="connsiteX7" fmla="*/ 69515 w 473300"/>
                  <a:gd name="connsiteY7" fmla="*/ 28790 h 403892"/>
                  <a:gd name="connsiteX8" fmla="*/ 10550 w 473300"/>
                  <a:gd name="connsiteY8" fmla="*/ 3618 h 403892"/>
                  <a:gd name="connsiteX0" fmla="*/ 10550 w 473300"/>
                  <a:gd name="connsiteY0" fmla="*/ 3618 h 405330"/>
                  <a:gd name="connsiteX1" fmla="*/ 132812 w 473300"/>
                  <a:gd name="connsiteY1" fmla="*/ 50498 h 405330"/>
                  <a:gd name="connsiteX2" fmla="*/ 226632 w 473300"/>
                  <a:gd name="connsiteY2" fmla="*/ 196061 h 405330"/>
                  <a:gd name="connsiteX3" fmla="*/ 398694 w 473300"/>
                  <a:gd name="connsiteY3" fmla="*/ 372713 h 405330"/>
                  <a:gd name="connsiteX4" fmla="*/ 458225 w 473300"/>
                  <a:gd name="connsiteY4" fmla="*/ 391762 h 405330"/>
                  <a:gd name="connsiteX5" fmla="*/ 308241 w 473300"/>
                  <a:gd name="connsiteY5" fmla="*/ 365641 h 405330"/>
                  <a:gd name="connsiteX6" fmla="*/ 169286 w 473300"/>
                  <a:gd name="connsiteY6" fmla="*/ 200997 h 405330"/>
                  <a:gd name="connsiteX7" fmla="*/ 69515 w 473300"/>
                  <a:gd name="connsiteY7" fmla="*/ 28790 h 405330"/>
                  <a:gd name="connsiteX8" fmla="*/ 10550 w 473300"/>
                  <a:gd name="connsiteY8" fmla="*/ 3618 h 405330"/>
                  <a:gd name="connsiteX0" fmla="*/ 10550 w 473300"/>
                  <a:gd name="connsiteY0" fmla="*/ 3618 h 405447"/>
                  <a:gd name="connsiteX1" fmla="*/ 132812 w 473300"/>
                  <a:gd name="connsiteY1" fmla="*/ 50498 h 405447"/>
                  <a:gd name="connsiteX2" fmla="*/ 228594 w 473300"/>
                  <a:gd name="connsiteY2" fmla="*/ 195361 h 405447"/>
                  <a:gd name="connsiteX3" fmla="*/ 398694 w 473300"/>
                  <a:gd name="connsiteY3" fmla="*/ 372713 h 405447"/>
                  <a:gd name="connsiteX4" fmla="*/ 458225 w 473300"/>
                  <a:gd name="connsiteY4" fmla="*/ 391762 h 405447"/>
                  <a:gd name="connsiteX5" fmla="*/ 308241 w 473300"/>
                  <a:gd name="connsiteY5" fmla="*/ 365641 h 405447"/>
                  <a:gd name="connsiteX6" fmla="*/ 169286 w 473300"/>
                  <a:gd name="connsiteY6" fmla="*/ 200997 h 405447"/>
                  <a:gd name="connsiteX7" fmla="*/ 69515 w 473300"/>
                  <a:gd name="connsiteY7" fmla="*/ 28790 h 405447"/>
                  <a:gd name="connsiteX8" fmla="*/ 10550 w 473300"/>
                  <a:gd name="connsiteY8" fmla="*/ 3618 h 405447"/>
                  <a:gd name="connsiteX0" fmla="*/ 10550 w 473300"/>
                  <a:gd name="connsiteY0" fmla="*/ 3618 h 404242"/>
                  <a:gd name="connsiteX1" fmla="*/ 132812 w 473300"/>
                  <a:gd name="connsiteY1" fmla="*/ 50498 h 404242"/>
                  <a:gd name="connsiteX2" fmla="*/ 230556 w 473300"/>
                  <a:gd name="connsiteY2" fmla="*/ 202591 h 404242"/>
                  <a:gd name="connsiteX3" fmla="*/ 398694 w 473300"/>
                  <a:gd name="connsiteY3" fmla="*/ 372713 h 404242"/>
                  <a:gd name="connsiteX4" fmla="*/ 458225 w 473300"/>
                  <a:gd name="connsiteY4" fmla="*/ 391762 h 404242"/>
                  <a:gd name="connsiteX5" fmla="*/ 308241 w 473300"/>
                  <a:gd name="connsiteY5" fmla="*/ 365641 h 404242"/>
                  <a:gd name="connsiteX6" fmla="*/ 169286 w 473300"/>
                  <a:gd name="connsiteY6" fmla="*/ 200997 h 404242"/>
                  <a:gd name="connsiteX7" fmla="*/ 69515 w 473300"/>
                  <a:gd name="connsiteY7" fmla="*/ 28790 h 404242"/>
                  <a:gd name="connsiteX8" fmla="*/ 10550 w 473300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82464 w 458225"/>
                  <a:gd name="connsiteY3" fmla="*/ 3720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9895 w 457570"/>
                  <a:gd name="connsiteY0" fmla="*/ 2530 h 396347"/>
                  <a:gd name="connsiteX1" fmla="*/ 132157 w 457570"/>
                  <a:gd name="connsiteY1" fmla="*/ 49410 h 396347"/>
                  <a:gd name="connsiteX2" fmla="*/ 229901 w 457570"/>
                  <a:gd name="connsiteY2" fmla="*/ 201503 h 396347"/>
                  <a:gd name="connsiteX3" fmla="*/ 392867 w 457570"/>
                  <a:gd name="connsiteY3" fmla="*/ 370225 h 396347"/>
                  <a:gd name="connsiteX4" fmla="*/ 457570 w 457570"/>
                  <a:gd name="connsiteY4" fmla="*/ 390674 h 396347"/>
                  <a:gd name="connsiteX5" fmla="*/ 307586 w 457570"/>
                  <a:gd name="connsiteY5" fmla="*/ 364553 h 396347"/>
                  <a:gd name="connsiteX6" fmla="*/ 168631 w 457570"/>
                  <a:gd name="connsiteY6" fmla="*/ 199909 h 396347"/>
                  <a:gd name="connsiteX7" fmla="*/ 72784 w 457570"/>
                  <a:gd name="connsiteY7" fmla="*/ 34232 h 396347"/>
                  <a:gd name="connsiteX8" fmla="*/ 9895 w 457570"/>
                  <a:gd name="connsiteY8" fmla="*/ 2530 h 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570" h="396347">
                    <a:moveTo>
                      <a:pt x="9895" y="2530"/>
                    </a:moveTo>
                    <a:cubicBezTo>
                      <a:pt x="19790" y="5060"/>
                      <a:pt x="88104" y="4166"/>
                      <a:pt x="132157" y="49410"/>
                    </a:cubicBezTo>
                    <a:cubicBezTo>
                      <a:pt x="153003" y="71557"/>
                      <a:pt x="196943" y="143216"/>
                      <a:pt x="229901" y="201503"/>
                    </a:cubicBezTo>
                    <a:cubicBezTo>
                      <a:pt x="283082" y="291595"/>
                      <a:pt x="335947" y="348343"/>
                      <a:pt x="392867" y="370225"/>
                    </a:cubicBezTo>
                    <a:cubicBezTo>
                      <a:pt x="430021" y="386238"/>
                      <a:pt x="416883" y="384613"/>
                      <a:pt x="457570" y="390674"/>
                    </a:cubicBezTo>
                    <a:cubicBezTo>
                      <a:pt x="444868" y="390530"/>
                      <a:pt x="355742" y="396347"/>
                      <a:pt x="307586" y="364553"/>
                    </a:cubicBezTo>
                    <a:cubicBezTo>
                      <a:pt x="259430" y="332759"/>
                      <a:pt x="217955" y="285854"/>
                      <a:pt x="168631" y="199909"/>
                    </a:cubicBezTo>
                    <a:cubicBezTo>
                      <a:pt x="106868" y="83724"/>
                      <a:pt x="104932" y="84966"/>
                      <a:pt x="72784" y="34232"/>
                    </a:cubicBezTo>
                    <a:cubicBezTo>
                      <a:pt x="62652" y="19248"/>
                      <a:pt x="0" y="0"/>
                      <a:pt x="9895" y="25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A5CE"/>
                  </a:gs>
                  <a:gs pos="39999">
                    <a:srgbClr val="9BB7D9"/>
                  </a:gs>
                  <a:gs pos="70000">
                    <a:srgbClr val="BFD1E7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7" name="Freeform 86"/>
              <p:cNvSpPr/>
              <p:nvPr/>
            </p:nvSpPr>
            <p:spPr>
              <a:xfrm flipH="1">
                <a:off x="381000" y="4270087"/>
                <a:ext cx="476336" cy="214048"/>
              </a:xfrm>
              <a:custGeom>
                <a:avLst/>
                <a:gdLst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48084"/>
                  <a:gd name="connsiteY0" fmla="*/ 1984 h 402431"/>
                  <a:gd name="connsiteX1" fmla="*/ 146447 w 548084"/>
                  <a:gd name="connsiteY1" fmla="*/ 54372 h 402431"/>
                  <a:gd name="connsiteX2" fmla="*/ 248841 w 548084"/>
                  <a:gd name="connsiteY2" fmla="*/ 225822 h 402431"/>
                  <a:gd name="connsiteX3" fmla="*/ 336947 w 548084"/>
                  <a:gd name="connsiteY3" fmla="*/ 335360 h 402431"/>
                  <a:gd name="connsiteX4" fmla="*/ 539353 w 548084"/>
                  <a:gd name="connsiteY4" fmla="*/ 378222 h 402431"/>
                  <a:gd name="connsiteX5" fmla="*/ 284559 w 548084"/>
                  <a:gd name="connsiteY5" fmla="*/ 373459 h 402431"/>
                  <a:gd name="connsiteX6" fmla="*/ 172641 w 548084"/>
                  <a:gd name="connsiteY6" fmla="*/ 204391 h 402431"/>
                  <a:gd name="connsiteX7" fmla="*/ 96441 w 548084"/>
                  <a:gd name="connsiteY7" fmla="*/ 66278 h 402431"/>
                  <a:gd name="connsiteX8" fmla="*/ 8334 w 548084"/>
                  <a:gd name="connsiteY8" fmla="*/ 1984 h 402431"/>
                  <a:gd name="connsiteX0" fmla="*/ 8334 w 559197"/>
                  <a:gd name="connsiteY0" fmla="*/ 1984 h 402431"/>
                  <a:gd name="connsiteX1" fmla="*/ 146447 w 559197"/>
                  <a:gd name="connsiteY1" fmla="*/ 54372 h 402431"/>
                  <a:gd name="connsiteX2" fmla="*/ 248841 w 559197"/>
                  <a:gd name="connsiteY2" fmla="*/ 225822 h 402431"/>
                  <a:gd name="connsiteX3" fmla="*/ 403622 w 559197"/>
                  <a:gd name="connsiteY3" fmla="*/ 368698 h 402431"/>
                  <a:gd name="connsiteX4" fmla="*/ 539353 w 559197"/>
                  <a:gd name="connsiteY4" fmla="*/ 378222 h 402431"/>
                  <a:gd name="connsiteX5" fmla="*/ 284559 w 559197"/>
                  <a:gd name="connsiteY5" fmla="*/ 373459 h 402431"/>
                  <a:gd name="connsiteX6" fmla="*/ 172641 w 559197"/>
                  <a:gd name="connsiteY6" fmla="*/ 204391 h 402431"/>
                  <a:gd name="connsiteX7" fmla="*/ 96441 w 559197"/>
                  <a:gd name="connsiteY7" fmla="*/ 66278 h 402431"/>
                  <a:gd name="connsiteX8" fmla="*/ 8334 w 559197"/>
                  <a:gd name="connsiteY8" fmla="*/ 1984 h 402431"/>
                  <a:gd name="connsiteX0" fmla="*/ 8334 w 482997"/>
                  <a:gd name="connsiteY0" fmla="*/ 1984 h 404018"/>
                  <a:gd name="connsiteX1" fmla="*/ 146447 w 482997"/>
                  <a:gd name="connsiteY1" fmla="*/ 54372 h 404018"/>
                  <a:gd name="connsiteX2" fmla="*/ 248841 w 482997"/>
                  <a:gd name="connsiteY2" fmla="*/ 225822 h 404018"/>
                  <a:gd name="connsiteX3" fmla="*/ 403622 w 482997"/>
                  <a:gd name="connsiteY3" fmla="*/ 368698 h 404018"/>
                  <a:gd name="connsiteX4" fmla="*/ 463153 w 482997"/>
                  <a:gd name="connsiteY4" fmla="*/ 387747 h 404018"/>
                  <a:gd name="connsiteX5" fmla="*/ 284559 w 482997"/>
                  <a:gd name="connsiteY5" fmla="*/ 373459 h 404018"/>
                  <a:gd name="connsiteX6" fmla="*/ 172641 w 482997"/>
                  <a:gd name="connsiteY6" fmla="*/ 204391 h 404018"/>
                  <a:gd name="connsiteX7" fmla="*/ 96441 w 482997"/>
                  <a:gd name="connsiteY7" fmla="*/ 66278 h 404018"/>
                  <a:gd name="connsiteX8" fmla="*/ 8334 w 482997"/>
                  <a:gd name="connsiteY8" fmla="*/ 1984 h 404018"/>
                  <a:gd name="connsiteX0" fmla="*/ 8334 w 475853"/>
                  <a:gd name="connsiteY0" fmla="*/ 1984 h 406399"/>
                  <a:gd name="connsiteX1" fmla="*/ 139303 w 475853"/>
                  <a:gd name="connsiteY1" fmla="*/ 56753 h 406399"/>
                  <a:gd name="connsiteX2" fmla="*/ 241697 w 475853"/>
                  <a:gd name="connsiteY2" fmla="*/ 228203 h 406399"/>
                  <a:gd name="connsiteX3" fmla="*/ 396478 w 475853"/>
                  <a:gd name="connsiteY3" fmla="*/ 371079 h 406399"/>
                  <a:gd name="connsiteX4" fmla="*/ 456009 w 475853"/>
                  <a:gd name="connsiteY4" fmla="*/ 390128 h 406399"/>
                  <a:gd name="connsiteX5" fmla="*/ 277415 w 475853"/>
                  <a:gd name="connsiteY5" fmla="*/ 375840 h 406399"/>
                  <a:gd name="connsiteX6" fmla="*/ 165497 w 475853"/>
                  <a:gd name="connsiteY6" fmla="*/ 206772 h 406399"/>
                  <a:gd name="connsiteX7" fmla="*/ 89297 w 475853"/>
                  <a:gd name="connsiteY7" fmla="*/ 68659 h 406399"/>
                  <a:gd name="connsiteX8" fmla="*/ 8334 w 475853"/>
                  <a:gd name="connsiteY8" fmla="*/ 1984 h 406399"/>
                  <a:gd name="connsiteX0" fmla="*/ 6747 w 474266"/>
                  <a:gd name="connsiteY0" fmla="*/ 1984 h 406399"/>
                  <a:gd name="connsiteX1" fmla="*/ 137716 w 474266"/>
                  <a:gd name="connsiteY1" fmla="*/ 56753 h 406399"/>
                  <a:gd name="connsiteX2" fmla="*/ 240110 w 474266"/>
                  <a:gd name="connsiteY2" fmla="*/ 228203 h 406399"/>
                  <a:gd name="connsiteX3" fmla="*/ 394891 w 474266"/>
                  <a:gd name="connsiteY3" fmla="*/ 371079 h 406399"/>
                  <a:gd name="connsiteX4" fmla="*/ 454422 w 474266"/>
                  <a:gd name="connsiteY4" fmla="*/ 390128 h 406399"/>
                  <a:gd name="connsiteX5" fmla="*/ 275828 w 474266"/>
                  <a:gd name="connsiteY5" fmla="*/ 375840 h 406399"/>
                  <a:gd name="connsiteX6" fmla="*/ 163910 w 474266"/>
                  <a:gd name="connsiteY6" fmla="*/ 206772 h 406399"/>
                  <a:gd name="connsiteX7" fmla="*/ 97235 w 474266"/>
                  <a:gd name="connsiteY7" fmla="*/ 44847 h 406399"/>
                  <a:gd name="connsiteX8" fmla="*/ 6747 w 474266"/>
                  <a:gd name="connsiteY8" fmla="*/ 1984 h 406399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15525 w 483044"/>
                  <a:gd name="connsiteY0" fmla="*/ 1641 h 406056"/>
                  <a:gd name="connsiteX1" fmla="*/ 146494 w 483044"/>
                  <a:gd name="connsiteY1" fmla="*/ 56410 h 406056"/>
                  <a:gd name="connsiteX2" fmla="*/ 248888 w 483044"/>
                  <a:gd name="connsiteY2" fmla="*/ 227860 h 406056"/>
                  <a:gd name="connsiteX3" fmla="*/ 403669 w 483044"/>
                  <a:gd name="connsiteY3" fmla="*/ 370736 h 406056"/>
                  <a:gd name="connsiteX4" fmla="*/ 463200 w 483044"/>
                  <a:gd name="connsiteY4" fmla="*/ 389785 h 406056"/>
                  <a:gd name="connsiteX5" fmla="*/ 284606 w 483044"/>
                  <a:gd name="connsiteY5" fmla="*/ 375497 h 406056"/>
                  <a:gd name="connsiteX6" fmla="*/ 172688 w 483044"/>
                  <a:gd name="connsiteY6" fmla="*/ 206429 h 406056"/>
                  <a:gd name="connsiteX7" fmla="*/ 53344 w 483044"/>
                  <a:gd name="connsiteY7" fmla="*/ 66256 h 406056"/>
                  <a:gd name="connsiteX8" fmla="*/ 15525 w 483044"/>
                  <a:gd name="connsiteY8" fmla="*/ 1641 h 406056"/>
                  <a:gd name="connsiteX0" fmla="*/ 8684 w 476203"/>
                  <a:gd name="connsiteY0" fmla="*/ 984 h 405399"/>
                  <a:gd name="connsiteX1" fmla="*/ 139653 w 476203"/>
                  <a:gd name="connsiteY1" fmla="*/ 55753 h 405399"/>
                  <a:gd name="connsiteX2" fmla="*/ 242047 w 476203"/>
                  <a:gd name="connsiteY2" fmla="*/ 227203 h 405399"/>
                  <a:gd name="connsiteX3" fmla="*/ 396828 w 476203"/>
                  <a:gd name="connsiteY3" fmla="*/ 370079 h 405399"/>
                  <a:gd name="connsiteX4" fmla="*/ 456359 w 476203"/>
                  <a:gd name="connsiteY4" fmla="*/ 389128 h 405399"/>
                  <a:gd name="connsiteX5" fmla="*/ 277765 w 476203"/>
                  <a:gd name="connsiteY5" fmla="*/ 374840 h 405399"/>
                  <a:gd name="connsiteX6" fmla="*/ 165847 w 476203"/>
                  <a:gd name="connsiteY6" fmla="*/ 205772 h 405399"/>
                  <a:gd name="connsiteX7" fmla="*/ 87551 w 476203"/>
                  <a:gd name="connsiteY7" fmla="*/ 61655 h 405399"/>
                  <a:gd name="connsiteX8" fmla="*/ 8684 w 476203"/>
                  <a:gd name="connsiteY8" fmla="*/ 984 h 405399"/>
                  <a:gd name="connsiteX0" fmla="*/ 12830 w 480349"/>
                  <a:gd name="connsiteY0" fmla="*/ 4495 h 408910"/>
                  <a:gd name="connsiteX1" fmla="*/ 143799 w 480349"/>
                  <a:gd name="connsiteY1" fmla="*/ 59264 h 408910"/>
                  <a:gd name="connsiteX2" fmla="*/ 246193 w 480349"/>
                  <a:gd name="connsiteY2" fmla="*/ 230714 h 408910"/>
                  <a:gd name="connsiteX3" fmla="*/ 400974 w 480349"/>
                  <a:gd name="connsiteY3" fmla="*/ 373590 h 408910"/>
                  <a:gd name="connsiteX4" fmla="*/ 460505 w 480349"/>
                  <a:gd name="connsiteY4" fmla="*/ 392639 h 408910"/>
                  <a:gd name="connsiteX5" fmla="*/ 281911 w 480349"/>
                  <a:gd name="connsiteY5" fmla="*/ 378351 h 408910"/>
                  <a:gd name="connsiteX6" fmla="*/ 169993 w 480349"/>
                  <a:gd name="connsiteY6" fmla="*/ 209283 h 408910"/>
                  <a:gd name="connsiteX7" fmla="*/ 66819 w 480349"/>
                  <a:gd name="connsiteY7" fmla="*/ 32296 h 408910"/>
                  <a:gd name="connsiteX8" fmla="*/ 12830 w 480349"/>
                  <a:gd name="connsiteY8" fmla="*/ 4495 h 408910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016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69286 w 473300"/>
                  <a:gd name="connsiteY6" fmla="*/ 2009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3775"/>
                  <a:gd name="connsiteX1" fmla="*/ 132812 w 473300"/>
                  <a:gd name="connsiteY1" fmla="*/ 50498 h 403775"/>
                  <a:gd name="connsiteX2" fmla="*/ 231804 w 473300"/>
                  <a:gd name="connsiteY2" fmla="*/ 205390 h 403775"/>
                  <a:gd name="connsiteX3" fmla="*/ 398694 w 473300"/>
                  <a:gd name="connsiteY3" fmla="*/ 372713 h 403775"/>
                  <a:gd name="connsiteX4" fmla="*/ 458225 w 473300"/>
                  <a:gd name="connsiteY4" fmla="*/ 391762 h 403775"/>
                  <a:gd name="connsiteX5" fmla="*/ 308241 w 473300"/>
                  <a:gd name="connsiteY5" fmla="*/ 365641 h 403775"/>
                  <a:gd name="connsiteX6" fmla="*/ 169286 w 473300"/>
                  <a:gd name="connsiteY6" fmla="*/ 200997 h 403775"/>
                  <a:gd name="connsiteX7" fmla="*/ 69515 w 473300"/>
                  <a:gd name="connsiteY7" fmla="*/ 28790 h 403775"/>
                  <a:gd name="connsiteX8" fmla="*/ 10550 w 473300"/>
                  <a:gd name="connsiteY8" fmla="*/ 3618 h 403775"/>
                  <a:gd name="connsiteX0" fmla="*/ 10550 w 473300"/>
                  <a:gd name="connsiteY0" fmla="*/ 3618 h 403892"/>
                  <a:gd name="connsiteX1" fmla="*/ 132812 w 473300"/>
                  <a:gd name="connsiteY1" fmla="*/ 50498 h 403892"/>
                  <a:gd name="connsiteX2" fmla="*/ 224670 w 473300"/>
                  <a:gd name="connsiteY2" fmla="*/ 204690 h 403892"/>
                  <a:gd name="connsiteX3" fmla="*/ 398694 w 473300"/>
                  <a:gd name="connsiteY3" fmla="*/ 372713 h 403892"/>
                  <a:gd name="connsiteX4" fmla="*/ 458225 w 473300"/>
                  <a:gd name="connsiteY4" fmla="*/ 391762 h 403892"/>
                  <a:gd name="connsiteX5" fmla="*/ 308241 w 473300"/>
                  <a:gd name="connsiteY5" fmla="*/ 365641 h 403892"/>
                  <a:gd name="connsiteX6" fmla="*/ 169286 w 473300"/>
                  <a:gd name="connsiteY6" fmla="*/ 200997 h 403892"/>
                  <a:gd name="connsiteX7" fmla="*/ 69515 w 473300"/>
                  <a:gd name="connsiteY7" fmla="*/ 28790 h 403892"/>
                  <a:gd name="connsiteX8" fmla="*/ 10550 w 473300"/>
                  <a:gd name="connsiteY8" fmla="*/ 3618 h 403892"/>
                  <a:gd name="connsiteX0" fmla="*/ 10550 w 473300"/>
                  <a:gd name="connsiteY0" fmla="*/ 3618 h 405330"/>
                  <a:gd name="connsiteX1" fmla="*/ 132812 w 473300"/>
                  <a:gd name="connsiteY1" fmla="*/ 50498 h 405330"/>
                  <a:gd name="connsiteX2" fmla="*/ 226632 w 473300"/>
                  <a:gd name="connsiteY2" fmla="*/ 196061 h 405330"/>
                  <a:gd name="connsiteX3" fmla="*/ 398694 w 473300"/>
                  <a:gd name="connsiteY3" fmla="*/ 372713 h 405330"/>
                  <a:gd name="connsiteX4" fmla="*/ 458225 w 473300"/>
                  <a:gd name="connsiteY4" fmla="*/ 391762 h 405330"/>
                  <a:gd name="connsiteX5" fmla="*/ 308241 w 473300"/>
                  <a:gd name="connsiteY5" fmla="*/ 365641 h 405330"/>
                  <a:gd name="connsiteX6" fmla="*/ 169286 w 473300"/>
                  <a:gd name="connsiteY6" fmla="*/ 200997 h 405330"/>
                  <a:gd name="connsiteX7" fmla="*/ 69515 w 473300"/>
                  <a:gd name="connsiteY7" fmla="*/ 28790 h 405330"/>
                  <a:gd name="connsiteX8" fmla="*/ 10550 w 473300"/>
                  <a:gd name="connsiteY8" fmla="*/ 3618 h 405330"/>
                  <a:gd name="connsiteX0" fmla="*/ 10550 w 473300"/>
                  <a:gd name="connsiteY0" fmla="*/ 3618 h 405447"/>
                  <a:gd name="connsiteX1" fmla="*/ 132812 w 473300"/>
                  <a:gd name="connsiteY1" fmla="*/ 50498 h 405447"/>
                  <a:gd name="connsiteX2" fmla="*/ 228594 w 473300"/>
                  <a:gd name="connsiteY2" fmla="*/ 195361 h 405447"/>
                  <a:gd name="connsiteX3" fmla="*/ 398694 w 473300"/>
                  <a:gd name="connsiteY3" fmla="*/ 372713 h 405447"/>
                  <a:gd name="connsiteX4" fmla="*/ 458225 w 473300"/>
                  <a:gd name="connsiteY4" fmla="*/ 391762 h 405447"/>
                  <a:gd name="connsiteX5" fmla="*/ 308241 w 473300"/>
                  <a:gd name="connsiteY5" fmla="*/ 365641 h 405447"/>
                  <a:gd name="connsiteX6" fmla="*/ 169286 w 473300"/>
                  <a:gd name="connsiteY6" fmla="*/ 200997 h 405447"/>
                  <a:gd name="connsiteX7" fmla="*/ 69515 w 473300"/>
                  <a:gd name="connsiteY7" fmla="*/ 28790 h 405447"/>
                  <a:gd name="connsiteX8" fmla="*/ 10550 w 473300"/>
                  <a:gd name="connsiteY8" fmla="*/ 3618 h 405447"/>
                  <a:gd name="connsiteX0" fmla="*/ 10550 w 473300"/>
                  <a:gd name="connsiteY0" fmla="*/ 3618 h 404242"/>
                  <a:gd name="connsiteX1" fmla="*/ 132812 w 473300"/>
                  <a:gd name="connsiteY1" fmla="*/ 50498 h 404242"/>
                  <a:gd name="connsiteX2" fmla="*/ 230556 w 473300"/>
                  <a:gd name="connsiteY2" fmla="*/ 202591 h 404242"/>
                  <a:gd name="connsiteX3" fmla="*/ 398694 w 473300"/>
                  <a:gd name="connsiteY3" fmla="*/ 372713 h 404242"/>
                  <a:gd name="connsiteX4" fmla="*/ 458225 w 473300"/>
                  <a:gd name="connsiteY4" fmla="*/ 391762 h 404242"/>
                  <a:gd name="connsiteX5" fmla="*/ 308241 w 473300"/>
                  <a:gd name="connsiteY5" fmla="*/ 365641 h 404242"/>
                  <a:gd name="connsiteX6" fmla="*/ 169286 w 473300"/>
                  <a:gd name="connsiteY6" fmla="*/ 200997 h 404242"/>
                  <a:gd name="connsiteX7" fmla="*/ 69515 w 473300"/>
                  <a:gd name="connsiteY7" fmla="*/ 28790 h 404242"/>
                  <a:gd name="connsiteX8" fmla="*/ 10550 w 473300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82464 w 458225"/>
                  <a:gd name="connsiteY3" fmla="*/ 3720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9895 w 457570"/>
                  <a:gd name="connsiteY0" fmla="*/ 2530 h 396347"/>
                  <a:gd name="connsiteX1" fmla="*/ 132157 w 457570"/>
                  <a:gd name="connsiteY1" fmla="*/ 49410 h 396347"/>
                  <a:gd name="connsiteX2" fmla="*/ 229901 w 457570"/>
                  <a:gd name="connsiteY2" fmla="*/ 201503 h 396347"/>
                  <a:gd name="connsiteX3" fmla="*/ 392867 w 457570"/>
                  <a:gd name="connsiteY3" fmla="*/ 370225 h 396347"/>
                  <a:gd name="connsiteX4" fmla="*/ 457570 w 457570"/>
                  <a:gd name="connsiteY4" fmla="*/ 390674 h 396347"/>
                  <a:gd name="connsiteX5" fmla="*/ 307586 w 457570"/>
                  <a:gd name="connsiteY5" fmla="*/ 364553 h 396347"/>
                  <a:gd name="connsiteX6" fmla="*/ 168631 w 457570"/>
                  <a:gd name="connsiteY6" fmla="*/ 199909 h 396347"/>
                  <a:gd name="connsiteX7" fmla="*/ 72784 w 457570"/>
                  <a:gd name="connsiteY7" fmla="*/ 34232 h 396347"/>
                  <a:gd name="connsiteX8" fmla="*/ 9895 w 457570"/>
                  <a:gd name="connsiteY8" fmla="*/ 2530 h 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570" h="396347">
                    <a:moveTo>
                      <a:pt x="9895" y="2530"/>
                    </a:moveTo>
                    <a:cubicBezTo>
                      <a:pt x="19790" y="5060"/>
                      <a:pt x="88104" y="4166"/>
                      <a:pt x="132157" y="49410"/>
                    </a:cubicBezTo>
                    <a:cubicBezTo>
                      <a:pt x="153003" y="71557"/>
                      <a:pt x="196943" y="143216"/>
                      <a:pt x="229901" y="201503"/>
                    </a:cubicBezTo>
                    <a:cubicBezTo>
                      <a:pt x="283082" y="291595"/>
                      <a:pt x="335947" y="348343"/>
                      <a:pt x="392867" y="370225"/>
                    </a:cubicBezTo>
                    <a:cubicBezTo>
                      <a:pt x="430021" y="386238"/>
                      <a:pt x="416883" y="384613"/>
                      <a:pt x="457570" y="390674"/>
                    </a:cubicBezTo>
                    <a:cubicBezTo>
                      <a:pt x="444868" y="390530"/>
                      <a:pt x="355742" y="396347"/>
                      <a:pt x="307586" y="364553"/>
                    </a:cubicBezTo>
                    <a:cubicBezTo>
                      <a:pt x="259430" y="332759"/>
                      <a:pt x="217955" y="285854"/>
                      <a:pt x="168631" y="199909"/>
                    </a:cubicBezTo>
                    <a:cubicBezTo>
                      <a:pt x="106868" y="83724"/>
                      <a:pt x="104932" y="84966"/>
                      <a:pt x="72784" y="34232"/>
                    </a:cubicBezTo>
                    <a:cubicBezTo>
                      <a:pt x="62652" y="19248"/>
                      <a:pt x="0" y="0"/>
                      <a:pt x="9895" y="25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A5CE"/>
                  </a:gs>
                  <a:gs pos="39999">
                    <a:srgbClr val="9BB7D9"/>
                  </a:gs>
                  <a:gs pos="70000">
                    <a:srgbClr val="BFD1E7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1694099" y="4266916"/>
                <a:ext cx="476336" cy="214048"/>
              </a:xfrm>
              <a:custGeom>
                <a:avLst/>
                <a:gdLst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48084"/>
                  <a:gd name="connsiteY0" fmla="*/ 1984 h 402431"/>
                  <a:gd name="connsiteX1" fmla="*/ 146447 w 548084"/>
                  <a:gd name="connsiteY1" fmla="*/ 54372 h 402431"/>
                  <a:gd name="connsiteX2" fmla="*/ 248841 w 548084"/>
                  <a:gd name="connsiteY2" fmla="*/ 225822 h 402431"/>
                  <a:gd name="connsiteX3" fmla="*/ 336947 w 548084"/>
                  <a:gd name="connsiteY3" fmla="*/ 335360 h 402431"/>
                  <a:gd name="connsiteX4" fmla="*/ 539353 w 548084"/>
                  <a:gd name="connsiteY4" fmla="*/ 378222 h 402431"/>
                  <a:gd name="connsiteX5" fmla="*/ 284559 w 548084"/>
                  <a:gd name="connsiteY5" fmla="*/ 373459 h 402431"/>
                  <a:gd name="connsiteX6" fmla="*/ 172641 w 548084"/>
                  <a:gd name="connsiteY6" fmla="*/ 204391 h 402431"/>
                  <a:gd name="connsiteX7" fmla="*/ 96441 w 548084"/>
                  <a:gd name="connsiteY7" fmla="*/ 66278 h 402431"/>
                  <a:gd name="connsiteX8" fmla="*/ 8334 w 548084"/>
                  <a:gd name="connsiteY8" fmla="*/ 1984 h 402431"/>
                  <a:gd name="connsiteX0" fmla="*/ 8334 w 559197"/>
                  <a:gd name="connsiteY0" fmla="*/ 1984 h 402431"/>
                  <a:gd name="connsiteX1" fmla="*/ 146447 w 559197"/>
                  <a:gd name="connsiteY1" fmla="*/ 54372 h 402431"/>
                  <a:gd name="connsiteX2" fmla="*/ 248841 w 559197"/>
                  <a:gd name="connsiteY2" fmla="*/ 225822 h 402431"/>
                  <a:gd name="connsiteX3" fmla="*/ 403622 w 559197"/>
                  <a:gd name="connsiteY3" fmla="*/ 368698 h 402431"/>
                  <a:gd name="connsiteX4" fmla="*/ 539353 w 559197"/>
                  <a:gd name="connsiteY4" fmla="*/ 378222 h 402431"/>
                  <a:gd name="connsiteX5" fmla="*/ 284559 w 559197"/>
                  <a:gd name="connsiteY5" fmla="*/ 373459 h 402431"/>
                  <a:gd name="connsiteX6" fmla="*/ 172641 w 559197"/>
                  <a:gd name="connsiteY6" fmla="*/ 204391 h 402431"/>
                  <a:gd name="connsiteX7" fmla="*/ 96441 w 559197"/>
                  <a:gd name="connsiteY7" fmla="*/ 66278 h 402431"/>
                  <a:gd name="connsiteX8" fmla="*/ 8334 w 559197"/>
                  <a:gd name="connsiteY8" fmla="*/ 1984 h 402431"/>
                  <a:gd name="connsiteX0" fmla="*/ 8334 w 482997"/>
                  <a:gd name="connsiteY0" fmla="*/ 1984 h 404018"/>
                  <a:gd name="connsiteX1" fmla="*/ 146447 w 482997"/>
                  <a:gd name="connsiteY1" fmla="*/ 54372 h 404018"/>
                  <a:gd name="connsiteX2" fmla="*/ 248841 w 482997"/>
                  <a:gd name="connsiteY2" fmla="*/ 225822 h 404018"/>
                  <a:gd name="connsiteX3" fmla="*/ 403622 w 482997"/>
                  <a:gd name="connsiteY3" fmla="*/ 368698 h 404018"/>
                  <a:gd name="connsiteX4" fmla="*/ 463153 w 482997"/>
                  <a:gd name="connsiteY4" fmla="*/ 387747 h 404018"/>
                  <a:gd name="connsiteX5" fmla="*/ 284559 w 482997"/>
                  <a:gd name="connsiteY5" fmla="*/ 373459 h 404018"/>
                  <a:gd name="connsiteX6" fmla="*/ 172641 w 482997"/>
                  <a:gd name="connsiteY6" fmla="*/ 204391 h 404018"/>
                  <a:gd name="connsiteX7" fmla="*/ 96441 w 482997"/>
                  <a:gd name="connsiteY7" fmla="*/ 66278 h 404018"/>
                  <a:gd name="connsiteX8" fmla="*/ 8334 w 482997"/>
                  <a:gd name="connsiteY8" fmla="*/ 1984 h 404018"/>
                  <a:gd name="connsiteX0" fmla="*/ 8334 w 475853"/>
                  <a:gd name="connsiteY0" fmla="*/ 1984 h 406399"/>
                  <a:gd name="connsiteX1" fmla="*/ 139303 w 475853"/>
                  <a:gd name="connsiteY1" fmla="*/ 56753 h 406399"/>
                  <a:gd name="connsiteX2" fmla="*/ 241697 w 475853"/>
                  <a:gd name="connsiteY2" fmla="*/ 228203 h 406399"/>
                  <a:gd name="connsiteX3" fmla="*/ 396478 w 475853"/>
                  <a:gd name="connsiteY3" fmla="*/ 371079 h 406399"/>
                  <a:gd name="connsiteX4" fmla="*/ 456009 w 475853"/>
                  <a:gd name="connsiteY4" fmla="*/ 390128 h 406399"/>
                  <a:gd name="connsiteX5" fmla="*/ 277415 w 475853"/>
                  <a:gd name="connsiteY5" fmla="*/ 375840 h 406399"/>
                  <a:gd name="connsiteX6" fmla="*/ 165497 w 475853"/>
                  <a:gd name="connsiteY6" fmla="*/ 206772 h 406399"/>
                  <a:gd name="connsiteX7" fmla="*/ 89297 w 475853"/>
                  <a:gd name="connsiteY7" fmla="*/ 68659 h 406399"/>
                  <a:gd name="connsiteX8" fmla="*/ 8334 w 475853"/>
                  <a:gd name="connsiteY8" fmla="*/ 1984 h 406399"/>
                  <a:gd name="connsiteX0" fmla="*/ 6747 w 474266"/>
                  <a:gd name="connsiteY0" fmla="*/ 1984 h 406399"/>
                  <a:gd name="connsiteX1" fmla="*/ 137716 w 474266"/>
                  <a:gd name="connsiteY1" fmla="*/ 56753 h 406399"/>
                  <a:gd name="connsiteX2" fmla="*/ 240110 w 474266"/>
                  <a:gd name="connsiteY2" fmla="*/ 228203 h 406399"/>
                  <a:gd name="connsiteX3" fmla="*/ 394891 w 474266"/>
                  <a:gd name="connsiteY3" fmla="*/ 371079 h 406399"/>
                  <a:gd name="connsiteX4" fmla="*/ 454422 w 474266"/>
                  <a:gd name="connsiteY4" fmla="*/ 390128 h 406399"/>
                  <a:gd name="connsiteX5" fmla="*/ 275828 w 474266"/>
                  <a:gd name="connsiteY5" fmla="*/ 375840 h 406399"/>
                  <a:gd name="connsiteX6" fmla="*/ 163910 w 474266"/>
                  <a:gd name="connsiteY6" fmla="*/ 206772 h 406399"/>
                  <a:gd name="connsiteX7" fmla="*/ 97235 w 474266"/>
                  <a:gd name="connsiteY7" fmla="*/ 44847 h 406399"/>
                  <a:gd name="connsiteX8" fmla="*/ 6747 w 474266"/>
                  <a:gd name="connsiteY8" fmla="*/ 1984 h 406399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15525 w 483044"/>
                  <a:gd name="connsiteY0" fmla="*/ 1641 h 406056"/>
                  <a:gd name="connsiteX1" fmla="*/ 146494 w 483044"/>
                  <a:gd name="connsiteY1" fmla="*/ 56410 h 406056"/>
                  <a:gd name="connsiteX2" fmla="*/ 248888 w 483044"/>
                  <a:gd name="connsiteY2" fmla="*/ 227860 h 406056"/>
                  <a:gd name="connsiteX3" fmla="*/ 403669 w 483044"/>
                  <a:gd name="connsiteY3" fmla="*/ 370736 h 406056"/>
                  <a:gd name="connsiteX4" fmla="*/ 463200 w 483044"/>
                  <a:gd name="connsiteY4" fmla="*/ 389785 h 406056"/>
                  <a:gd name="connsiteX5" fmla="*/ 284606 w 483044"/>
                  <a:gd name="connsiteY5" fmla="*/ 375497 h 406056"/>
                  <a:gd name="connsiteX6" fmla="*/ 172688 w 483044"/>
                  <a:gd name="connsiteY6" fmla="*/ 206429 h 406056"/>
                  <a:gd name="connsiteX7" fmla="*/ 53344 w 483044"/>
                  <a:gd name="connsiteY7" fmla="*/ 66256 h 406056"/>
                  <a:gd name="connsiteX8" fmla="*/ 15525 w 483044"/>
                  <a:gd name="connsiteY8" fmla="*/ 1641 h 406056"/>
                  <a:gd name="connsiteX0" fmla="*/ 8684 w 476203"/>
                  <a:gd name="connsiteY0" fmla="*/ 984 h 405399"/>
                  <a:gd name="connsiteX1" fmla="*/ 139653 w 476203"/>
                  <a:gd name="connsiteY1" fmla="*/ 55753 h 405399"/>
                  <a:gd name="connsiteX2" fmla="*/ 242047 w 476203"/>
                  <a:gd name="connsiteY2" fmla="*/ 227203 h 405399"/>
                  <a:gd name="connsiteX3" fmla="*/ 396828 w 476203"/>
                  <a:gd name="connsiteY3" fmla="*/ 370079 h 405399"/>
                  <a:gd name="connsiteX4" fmla="*/ 456359 w 476203"/>
                  <a:gd name="connsiteY4" fmla="*/ 389128 h 405399"/>
                  <a:gd name="connsiteX5" fmla="*/ 277765 w 476203"/>
                  <a:gd name="connsiteY5" fmla="*/ 374840 h 405399"/>
                  <a:gd name="connsiteX6" fmla="*/ 165847 w 476203"/>
                  <a:gd name="connsiteY6" fmla="*/ 205772 h 405399"/>
                  <a:gd name="connsiteX7" fmla="*/ 87551 w 476203"/>
                  <a:gd name="connsiteY7" fmla="*/ 61655 h 405399"/>
                  <a:gd name="connsiteX8" fmla="*/ 8684 w 476203"/>
                  <a:gd name="connsiteY8" fmla="*/ 984 h 405399"/>
                  <a:gd name="connsiteX0" fmla="*/ 12830 w 480349"/>
                  <a:gd name="connsiteY0" fmla="*/ 4495 h 408910"/>
                  <a:gd name="connsiteX1" fmla="*/ 143799 w 480349"/>
                  <a:gd name="connsiteY1" fmla="*/ 59264 h 408910"/>
                  <a:gd name="connsiteX2" fmla="*/ 246193 w 480349"/>
                  <a:gd name="connsiteY2" fmla="*/ 230714 h 408910"/>
                  <a:gd name="connsiteX3" fmla="*/ 400974 w 480349"/>
                  <a:gd name="connsiteY3" fmla="*/ 373590 h 408910"/>
                  <a:gd name="connsiteX4" fmla="*/ 460505 w 480349"/>
                  <a:gd name="connsiteY4" fmla="*/ 392639 h 408910"/>
                  <a:gd name="connsiteX5" fmla="*/ 281911 w 480349"/>
                  <a:gd name="connsiteY5" fmla="*/ 378351 h 408910"/>
                  <a:gd name="connsiteX6" fmla="*/ 169993 w 480349"/>
                  <a:gd name="connsiteY6" fmla="*/ 209283 h 408910"/>
                  <a:gd name="connsiteX7" fmla="*/ 66819 w 480349"/>
                  <a:gd name="connsiteY7" fmla="*/ 32296 h 408910"/>
                  <a:gd name="connsiteX8" fmla="*/ 12830 w 480349"/>
                  <a:gd name="connsiteY8" fmla="*/ 4495 h 408910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016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69286 w 473300"/>
                  <a:gd name="connsiteY6" fmla="*/ 2009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3775"/>
                  <a:gd name="connsiteX1" fmla="*/ 132812 w 473300"/>
                  <a:gd name="connsiteY1" fmla="*/ 50498 h 403775"/>
                  <a:gd name="connsiteX2" fmla="*/ 231804 w 473300"/>
                  <a:gd name="connsiteY2" fmla="*/ 205390 h 403775"/>
                  <a:gd name="connsiteX3" fmla="*/ 398694 w 473300"/>
                  <a:gd name="connsiteY3" fmla="*/ 372713 h 403775"/>
                  <a:gd name="connsiteX4" fmla="*/ 458225 w 473300"/>
                  <a:gd name="connsiteY4" fmla="*/ 391762 h 403775"/>
                  <a:gd name="connsiteX5" fmla="*/ 308241 w 473300"/>
                  <a:gd name="connsiteY5" fmla="*/ 365641 h 403775"/>
                  <a:gd name="connsiteX6" fmla="*/ 169286 w 473300"/>
                  <a:gd name="connsiteY6" fmla="*/ 200997 h 403775"/>
                  <a:gd name="connsiteX7" fmla="*/ 69515 w 473300"/>
                  <a:gd name="connsiteY7" fmla="*/ 28790 h 403775"/>
                  <a:gd name="connsiteX8" fmla="*/ 10550 w 473300"/>
                  <a:gd name="connsiteY8" fmla="*/ 3618 h 403775"/>
                  <a:gd name="connsiteX0" fmla="*/ 10550 w 473300"/>
                  <a:gd name="connsiteY0" fmla="*/ 3618 h 403892"/>
                  <a:gd name="connsiteX1" fmla="*/ 132812 w 473300"/>
                  <a:gd name="connsiteY1" fmla="*/ 50498 h 403892"/>
                  <a:gd name="connsiteX2" fmla="*/ 224670 w 473300"/>
                  <a:gd name="connsiteY2" fmla="*/ 204690 h 403892"/>
                  <a:gd name="connsiteX3" fmla="*/ 398694 w 473300"/>
                  <a:gd name="connsiteY3" fmla="*/ 372713 h 403892"/>
                  <a:gd name="connsiteX4" fmla="*/ 458225 w 473300"/>
                  <a:gd name="connsiteY4" fmla="*/ 391762 h 403892"/>
                  <a:gd name="connsiteX5" fmla="*/ 308241 w 473300"/>
                  <a:gd name="connsiteY5" fmla="*/ 365641 h 403892"/>
                  <a:gd name="connsiteX6" fmla="*/ 169286 w 473300"/>
                  <a:gd name="connsiteY6" fmla="*/ 200997 h 403892"/>
                  <a:gd name="connsiteX7" fmla="*/ 69515 w 473300"/>
                  <a:gd name="connsiteY7" fmla="*/ 28790 h 403892"/>
                  <a:gd name="connsiteX8" fmla="*/ 10550 w 473300"/>
                  <a:gd name="connsiteY8" fmla="*/ 3618 h 403892"/>
                  <a:gd name="connsiteX0" fmla="*/ 10550 w 473300"/>
                  <a:gd name="connsiteY0" fmla="*/ 3618 h 405330"/>
                  <a:gd name="connsiteX1" fmla="*/ 132812 w 473300"/>
                  <a:gd name="connsiteY1" fmla="*/ 50498 h 405330"/>
                  <a:gd name="connsiteX2" fmla="*/ 226632 w 473300"/>
                  <a:gd name="connsiteY2" fmla="*/ 196061 h 405330"/>
                  <a:gd name="connsiteX3" fmla="*/ 398694 w 473300"/>
                  <a:gd name="connsiteY3" fmla="*/ 372713 h 405330"/>
                  <a:gd name="connsiteX4" fmla="*/ 458225 w 473300"/>
                  <a:gd name="connsiteY4" fmla="*/ 391762 h 405330"/>
                  <a:gd name="connsiteX5" fmla="*/ 308241 w 473300"/>
                  <a:gd name="connsiteY5" fmla="*/ 365641 h 405330"/>
                  <a:gd name="connsiteX6" fmla="*/ 169286 w 473300"/>
                  <a:gd name="connsiteY6" fmla="*/ 200997 h 405330"/>
                  <a:gd name="connsiteX7" fmla="*/ 69515 w 473300"/>
                  <a:gd name="connsiteY7" fmla="*/ 28790 h 405330"/>
                  <a:gd name="connsiteX8" fmla="*/ 10550 w 473300"/>
                  <a:gd name="connsiteY8" fmla="*/ 3618 h 405330"/>
                  <a:gd name="connsiteX0" fmla="*/ 10550 w 473300"/>
                  <a:gd name="connsiteY0" fmla="*/ 3618 h 405447"/>
                  <a:gd name="connsiteX1" fmla="*/ 132812 w 473300"/>
                  <a:gd name="connsiteY1" fmla="*/ 50498 h 405447"/>
                  <a:gd name="connsiteX2" fmla="*/ 228594 w 473300"/>
                  <a:gd name="connsiteY2" fmla="*/ 195361 h 405447"/>
                  <a:gd name="connsiteX3" fmla="*/ 398694 w 473300"/>
                  <a:gd name="connsiteY3" fmla="*/ 372713 h 405447"/>
                  <a:gd name="connsiteX4" fmla="*/ 458225 w 473300"/>
                  <a:gd name="connsiteY4" fmla="*/ 391762 h 405447"/>
                  <a:gd name="connsiteX5" fmla="*/ 308241 w 473300"/>
                  <a:gd name="connsiteY5" fmla="*/ 365641 h 405447"/>
                  <a:gd name="connsiteX6" fmla="*/ 169286 w 473300"/>
                  <a:gd name="connsiteY6" fmla="*/ 200997 h 405447"/>
                  <a:gd name="connsiteX7" fmla="*/ 69515 w 473300"/>
                  <a:gd name="connsiteY7" fmla="*/ 28790 h 405447"/>
                  <a:gd name="connsiteX8" fmla="*/ 10550 w 473300"/>
                  <a:gd name="connsiteY8" fmla="*/ 3618 h 405447"/>
                  <a:gd name="connsiteX0" fmla="*/ 10550 w 473300"/>
                  <a:gd name="connsiteY0" fmla="*/ 3618 h 404242"/>
                  <a:gd name="connsiteX1" fmla="*/ 132812 w 473300"/>
                  <a:gd name="connsiteY1" fmla="*/ 50498 h 404242"/>
                  <a:gd name="connsiteX2" fmla="*/ 230556 w 473300"/>
                  <a:gd name="connsiteY2" fmla="*/ 202591 h 404242"/>
                  <a:gd name="connsiteX3" fmla="*/ 398694 w 473300"/>
                  <a:gd name="connsiteY3" fmla="*/ 372713 h 404242"/>
                  <a:gd name="connsiteX4" fmla="*/ 458225 w 473300"/>
                  <a:gd name="connsiteY4" fmla="*/ 391762 h 404242"/>
                  <a:gd name="connsiteX5" fmla="*/ 308241 w 473300"/>
                  <a:gd name="connsiteY5" fmla="*/ 365641 h 404242"/>
                  <a:gd name="connsiteX6" fmla="*/ 169286 w 473300"/>
                  <a:gd name="connsiteY6" fmla="*/ 200997 h 404242"/>
                  <a:gd name="connsiteX7" fmla="*/ 69515 w 473300"/>
                  <a:gd name="connsiteY7" fmla="*/ 28790 h 404242"/>
                  <a:gd name="connsiteX8" fmla="*/ 10550 w 473300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82464 w 458225"/>
                  <a:gd name="connsiteY3" fmla="*/ 3720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9895 w 457570"/>
                  <a:gd name="connsiteY0" fmla="*/ 2530 h 396347"/>
                  <a:gd name="connsiteX1" fmla="*/ 132157 w 457570"/>
                  <a:gd name="connsiteY1" fmla="*/ 49410 h 396347"/>
                  <a:gd name="connsiteX2" fmla="*/ 229901 w 457570"/>
                  <a:gd name="connsiteY2" fmla="*/ 201503 h 396347"/>
                  <a:gd name="connsiteX3" fmla="*/ 392867 w 457570"/>
                  <a:gd name="connsiteY3" fmla="*/ 370225 h 396347"/>
                  <a:gd name="connsiteX4" fmla="*/ 457570 w 457570"/>
                  <a:gd name="connsiteY4" fmla="*/ 390674 h 396347"/>
                  <a:gd name="connsiteX5" fmla="*/ 307586 w 457570"/>
                  <a:gd name="connsiteY5" fmla="*/ 364553 h 396347"/>
                  <a:gd name="connsiteX6" fmla="*/ 168631 w 457570"/>
                  <a:gd name="connsiteY6" fmla="*/ 199909 h 396347"/>
                  <a:gd name="connsiteX7" fmla="*/ 72784 w 457570"/>
                  <a:gd name="connsiteY7" fmla="*/ 34232 h 396347"/>
                  <a:gd name="connsiteX8" fmla="*/ 9895 w 457570"/>
                  <a:gd name="connsiteY8" fmla="*/ 2530 h 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570" h="396347">
                    <a:moveTo>
                      <a:pt x="9895" y="2530"/>
                    </a:moveTo>
                    <a:cubicBezTo>
                      <a:pt x="19790" y="5060"/>
                      <a:pt x="88104" y="4166"/>
                      <a:pt x="132157" y="49410"/>
                    </a:cubicBezTo>
                    <a:cubicBezTo>
                      <a:pt x="153003" y="71557"/>
                      <a:pt x="196943" y="143216"/>
                      <a:pt x="229901" y="201503"/>
                    </a:cubicBezTo>
                    <a:cubicBezTo>
                      <a:pt x="283082" y="291595"/>
                      <a:pt x="335947" y="348343"/>
                      <a:pt x="392867" y="370225"/>
                    </a:cubicBezTo>
                    <a:cubicBezTo>
                      <a:pt x="430021" y="386238"/>
                      <a:pt x="416883" y="384613"/>
                      <a:pt x="457570" y="390674"/>
                    </a:cubicBezTo>
                    <a:cubicBezTo>
                      <a:pt x="444868" y="390530"/>
                      <a:pt x="355742" y="396347"/>
                      <a:pt x="307586" y="364553"/>
                    </a:cubicBezTo>
                    <a:cubicBezTo>
                      <a:pt x="259430" y="332759"/>
                      <a:pt x="217955" y="285854"/>
                      <a:pt x="168631" y="199909"/>
                    </a:cubicBezTo>
                    <a:cubicBezTo>
                      <a:pt x="106868" y="83724"/>
                      <a:pt x="104932" y="84966"/>
                      <a:pt x="72784" y="34232"/>
                    </a:cubicBezTo>
                    <a:cubicBezTo>
                      <a:pt x="62652" y="19248"/>
                      <a:pt x="0" y="0"/>
                      <a:pt x="9895" y="25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A5CE"/>
                  </a:gs>
                  <a:gs pos="39999">
                    <a:srgbClr val="9BB7D9"/>
                  </a:gs>
                  <a:gs pos="70000">
                    <a:srgbClr val="BFD1E7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9" name="Freeform 88"/>
              <p:cNvSpPr/>
              <p:nvPr/>
            </p:nvSpPr>
            <p:spPr>
              <a:xfrm flipH="1">
                <a:off x="1260633" y="4266916"/>
                <a:ext cx="476336" cy="214048"/>
              </a:xfrm>
              <a:custGeom>
                <a:avLst/>
                <a:gdLst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72653 w 562372"/>
                  <a:gd name="connsiteY2" fmla="*/ 273447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62372"/>
                  <a:gd name="connsiteY0" fmla="*/ 1984 h 402431"/>
                  <a:gd name="connsiteX1" fmla="*/ 146447 w 562372"/>
                  <a:gd name="connsiteY1" fmla="*/ 54372 h 402431"/>
                  <a:gd name="connsiteX2" fmla="*/ 248841 w 562372"/>
                  <a:gd name="connsiteY2" fmla="*/ 225822 h 402431"/>
                  <a:gd name="connsiteX3" fmla="*/ 422672 w 562372"/>
                  <a:gd name="connsiteY3" fmla="*/ 366316 h 402431"/>
                  <a:gd name="connsiteX4" fmla="*/ 539353 w 562372"/>
                  <a:gd name="connsiteY4" fmla="*/ 378222 h 402431"/>
                  <a:gd name="connsiteX5" fmla="*/ 284559 w 562372"/>
                  <a:gd name="connsiteY5" fmla="*/ 373459 h 402431"/>
                  <a:gd name="connsiteX6" fmla="*/ 172641 w 562372"/>
                  <a:gd name="connsiteY6" fmla="*/ 204391 h 402431"/>
                  <a:gd name="connsiteX7" fmla="*/ 96441 w 562372"/>
                  <a:gd name="connsiteY7" fmla="*/ 66278 h 402431"/>
                  <a:gd name="connsiteX8" fmla="*/ 8334 w 562372"/>
                  <a:gd name="connsiteY8" fmla="*/ 1984 h 402431"/>
                  <a:gd name="connsiteX0" fmla="*/ 8334 w 548084"/>
                  <a:gd name="connsiteY0" fmla="*/ 1984 h 402431"/>
                  <a:gd name="connsiteX1" fmla="*/ 146447 w 548084"/>
                  <a:gd name="connsiteY1" fmla="*/ 54372 h 402431"/>
                  <a:gd name="connsiteX2" fmla="*/ 248841 w 548084"/>
                  <a:gd name="connsiteY2" fmla="*/ 225822 h 402431"/>
                  <a:gd name="connsiteX3" fmla="*/ 336947 w 548084"/>
                  <a:gd name="connsiteY3" fmla="*/ 335360 h 402431"/>
                  <a:gd name="connsiteX4" fmla="*/ 539353 w 548084"/>
                  <a:gd name="connsiteY4" fmla="*/ 378222 h 402431"/>
                  <a:gd name="connsiteX5" fmla="*/ 284559 w 548084"/>
                  <a:gd name="connsiteY5" fmla="*/ 373459 h 402431"/>
                  <a:gd name="connsiteX6" fmla="*/ 172641 w 548084"/>
                  <a:gd name="connsiteY6" fmla="*/ 204391 h 402431"/>
                  <a:gd name="connsiteX7" fmla="*/ 96441 w 548084"/>
                  <a:gd name="connsiteY7" fmla="*/ 66278 h 402431"/>
                  <a:gd name="connsiteX8" fmla="*/ 8334 w 548084"/>
                  <a:gd name="connsiteY8" fmla="*/ 1984 h 402431"/>
                  <a:gd name="connsiteX0" fmla="*/ 8334 w 559197"/>
                  <a:gd name="connsiteY0" fmla="*/ 1984 h 402431"/>
                  <a:gd name="connsiteX1" fmla="*/ 146447 w 559197"/>
                  <a:gd name="connsiteY1" fmla="*/ 54372 h 402431"/>
                  <a:gd name="connsiteX2" fmla="*/ 248841 w 559197"/>
                  <a:gd name="connsiteY2" fmla="*/ 225822 h 402431"/>
                  <a:gd name="connsiteX3" fmla="*/ 403622 w 559197"/>
                  <a:gd name="connsiteY3" fmla="*/ 368698 h 402431"/>
                  <a:gd name="connsiteX4" fmla="*/ 539353 w 559197"/>
                  <a:gd name="connsiteY4" fmla="*/ 378222 h 402431"/>
                  <a:gd name="connsiteX5" fmla="*/ 284559 w 559197"/>
                  <a:gd name="connsiteY5" fmla="*/ 373459 h 402431"/>
                  <a:gd name="connsiteX6" fmla="*/ 172641 w 559197"/>
                  <a:gd name="connsiteY6" fmla="*/ 204391 h 402431"/>
                  <a:gd name="connsiteX7" fmla="*/ 96441 w 559197"/>
                  <a:gd name="connsiteY7" fmla="*/ 66278 h 402431"/>
                  <a:gd name="connsiteX8" fmla="*/ 8334 w 559197"/>
                  <a:gd name="connsiteY8" fmla="*/ 1984 h 402431"/>
                  <a:gd name="connsiteX0" fmla="*/ 8334 w 482997"/>
                  <a:gd name="connsiteY0" fmla="*/ 1984 h 404018"/>
                  <a:gd name="connsiteX1" fmla="*/ 146447 w 482997"/>
                  <a:gd name="connsiteY1" fmla="*/ 54372 h 404018"/>
                  <a:gd name="connsiteX2" fmla="*/ 248841 w 482997"/>
                  <a:gd name="connsiteY2" fmla="*/ 225822 h 404018"/>
                  <a:gd name="connsiteX3" fmla="*/ 403622 w 482997"/>
                  <a:gd name="connsiteY3" fmla="*/ 368698 h 404018"/>
                  <a:gd name="connsiteX4" fmla="*/ 463153 w 482997"/>
                  <a:gd name="connsiteY4" fmla="*/ 387747 h 404018"/>
                  <a:gd name="connsiteX5" fmla="*/ 284559 w 482997"/>
                  <a:gd name="connsiteY5" fmla="*/ 373459 h 404018"/>
                  <a:gd name="connsiteX6" fmla="*/ 172641 w 482997"/>
                  <a:gd name="connsiteY6" fmla="*/ 204391 h 404018"/>
                  <a:gd name="connsiteX7" fmla="*/ 96441 w 482997"/>
                  <a:gd name="connsiteY7" fmla="*/ 66278 h 404018"/>
                  <a:gd name="connsiteX8" fmla="*/ 8334 w 482997"/>
                  <a:gd name="connsiteY8" fmla="*/ 1984 h 404018"/>
                  <a:gd name="connsiteX0" fmla="*/ 8334 w 475853"/>
                  <a:gd name="connsiteY0" fmla="*/ 1984 h 406399"/>
                  <a:gd name="connsiteX1" fmla="*/ 139303 w 475853"/>
                  <a:gd name="connsiteY1" fmla="*/ 56753 h 406399"/>
                  <a:gd name="connsiteX2" fmla="*/ 241697 w 475853"/>
                  <a:gd name="connsiteY2" fmla="*/ 228203 h 406399"/>
                  <a:gd name="connsiteX3" fmla="*/ 396478 w 475853"/>
                  <a:gd name="connsiteY3" fmla="*/ 371079 h 406399"/>
                  <a:gd name="connsiteX4" fmla="*/ 456009 w 475853"/>
                  <a:gd name="connsiteY4" fmla="*/ 390128 h 406399"/>
                  <a:gd name="connsiteX5" fmla="*/ 277415 w 475853"/>
                  <a:gd name="connsiteY5" fmla="*/ 375840 h 406399"/>
                  <a:gd name="connsiteX6" fmla="*/ 165497 w 475853"/>
                  <a:gd name="connsiteY6" fmla="*/ 206772 h 406399"/>
                  <a:gd name="connsiteX7" fmla="*/ 89297 w 475853"/>
                  <a:gd name="connsiteY7" fmla="*/ 68659 h 406399"/>
                  <a:gd name="connsiteX8" fmla="*/ 8334 w 475853"/>
                  <a:gd name="connsiteY8" fmla="*/ 1984 h 406399"/>
                  <a:gd name="connsiteX0" fmla="*/ 6747 w 474266"/>
                  <a:gd name="connsiteY0" fmla="*/ 1984 h 406399"/>
                  <a:gd name="connsiteX1" fmla="*/ 137716 w 474266"/>
                  <a:gd name="connsiteY1" fmla="*/ 56753 h 406399"/>
                  <a:gd name="connsiteX2" fmla="*/ 240110 w 474266"/>
                  <a:gd name="connsiteY2" fmla="*/ 228203 h 406399"/>
                  <a:gd name="connsiteX3" fmla="*/ 394891 w 474266"/>
                  <a:gd name="connsiteY3" fmla="*/ 371079 h 406399"/>
                  <a:gd name="connsiteX4" fmla="*/ 454422 w 474266"/>
                  <a:gd name="connsiteY4" fmla="*/ 390128 h 406399"/>
                  <a:gd name="connsiteX5" fmla="*/ 275828 w 474266"/>
                  <a:gd name="connsiteY5" fmla="*/ 375840 h 406399"/>
                  <a:gd name="connsiteX6" fmla="*/ 163910 w 474266"/>
                  <a:gd name="connsiteY6" fmla="*/ 206772 h 406399"/>
                  <a:gd name="connsiteX7" fmla="*/ 97235 w 474266"/>
                  <a:gd name="connsiteY7" fmla="*/ 44847 h 406399"/>
                  <a:gd name="connsiteX8" fmla="*/ 6747 w 474266"/>
                  <a:gd name="connsiteY8" fmla="*/ 1984 h 406399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5159 w 472678"/>
                  <a:gd name="connsiteY0" fmla="*/ 3175 h 407590"/>
                  <a:gd name="connsiteX1" fmla="*/ 136128 w 472678"/>
                  <a:gd name="connsiteY1" fmla="*/ 57944 h 407590"/>
                  <a:gd name="connsiteX2" fmla="*/ 238522 w 472678"/>
                  <a:gd name="connsiteY2" fmla="*/ 229394 h 407590"/>
                  <a:gd name="connsiteX3" fmla="*/ 393303 w 472678"/>
                  <a:gd name="connsiteY3" fmla="*/ 372270 h 407590"/>
                  <a:gd name="connsiteX4" fmla="*/ 452834 w 472678"/>
                  <a:gd name="connsiteY4" fmla="*/ 391319 h 407590"/>
                  <a:gd name="connsiteX5" fmla="*/ 274240 w 472678"/>
                  <a:gd name="connsiteY5" fmla="*/ 377031 h 407590"/>
                  <a:gd name="connsiteX6" fmla="*/ 162322 w 472678"/>
                  <a:gd name="connsiteY6" fmla="*/ 207963 h 407590"/>
                  <a:gd name="connsiteX7" fmla="*/ 105172 w 472678"/>
                  <a:gd name="connsiteY7" fmla="*/ 76994 h 407590"/>
                  <a:gd name="connsiteX8" fmla="*/ 5159 w 472678"/>
                  <a:gd name="connsiteY8" fmla="*/ 3175 h 407590"/>
                  <a:gd name="connsiteX0" fmla="*/ 15525 w 483044"/>
                  <a:gd name="connsiteY0" fmla="*/ 1641 h 406056"/>
                  <a:gd name="connsiteX1" fmla="*/ 146494 w 483044"/>
                  <a:gd name="connsiteY1" fmla="*/ 56410 h 406056"/>
                  <a:gd name="connsiteX2" fmla="*/ 248888 w 483044"/>
                  <a:gd name="connsiteY2" fmla="*/ 227860 h 406056"/>
                  <a:gd name="connsiteX3" fmla="*/ 403669 w 483044"/>
                  <a:gd name="connsiteY3" fmla="*/ 370736 h 406056"/>
                  <a:gd name="connsiteX4" fmla="*/ 463200 w 483044"/>
                  <a:gd name="connsiteY4" fmla="*/ 389785 h 406056"/>
                  <a:gd name="connsiteX5" fmla="*/ 284606 w 483044"/>
                  <a:gd name="connsiteY5" fmla="*/ 375497 h 406056"/>
                  <a:gd name="connsiteX6" fmla="*/ 172688 w 483044"/>
                  <a:gd name="connsiteY6" fmla="*/ 206429 h 406056"/>
                  <a:gd name="connsiteX7" fmla="*/ 53344 w 483044"/>
                  <a:gd name="connsiteY7" fmla="*/ 66256 h 406056"/>
                  <a:gd name="connsiteX8" fmla="*/ 15525 w 483044"/>
                  <a:gd name="connsiteY8" fmla="*/ 1641 h 406056"/>
                  <a:gd name="connsiteX0" fmla="*/ 8684 w 476203"/>
                  <a:gd name="connsiteY0" fmla="*/ 984 h 405399"/>
                  <a:gd name="connsiteX1" fmla="*/ 139653 w 476203"/>
                  <a:gd name="connsiteY1" fmla="*/ 55753 h 405399"/>
                  <a:gd name="connsiteX2" fmla="*/ 242047 w 476203"/>
                  <a:gd name="connsiteY2" fmla="*/ 227203 h 405399"/>
                  <a:gd name="connsiteX3" fmla="*/ 396828 w 476203"/>
                  <a:gd name="connsiteY3" fmla="*/ 370079 h 405399"/>
                  <a:gd name="connsiteX4" fmla="*/ 456359 w 476203"/>
                  <a:gd name="connsiteY4" fmla="*/ 389128 h 405399"/>
                  <a:gd name="connsiteX5" fmla="*/ 277765 w 476203"/>
                  <a:gd name="connsiteY5" fmla="*/ 374840 h 405399"/>
                  <a:gd name="connsiteX6" fmla="*/ 165847 w 476203"/>
                  <a:gd name="connsiteY6" fmla="*/ 205772 h 405399"/>
                  <a:gd name="connsiteX7" fmla="*/ 87551 w 476203"/>
                  <a:gd name="connsiteY7" fmla="*/ 61655 h 405399"/>
                  <a:gd name="connsiteX8" fmla="*/ 8684 w 476203"/>
                  <a:gd name="connsiteY8" fmla="*/ 984 h 405399"/>
                  <a:gd name="connsiteX0" fmla="*/ 12830 w 480349"/>
                  <a:gd name="connsiteY0" fmla="*/ 4495 h 408910"/>
                  <a:gd name="connsiteX1" fmla="*/ 143799 w 480349"/>
                  <a:gd name="connsiteY1" fmla="*/ 59264 h 408910"/>
                  <a:gd name="connsiteX2" fmla="*/ 246193 w 480349"/>
                  <a:gd name="connsiteY2" fmla="*/ 230714 h 408910"/>
                  <a:gd name="connsiteX3" fmla="*/ 400974 w 480349"/>
                  <a:gd name="connsiteY3" fmla="*/ 373590 h 408910"/>
                  <a:gd name="connsiteX4" fmla="*/ 460505 w 480349"/>
                  <a:gd name="connsiteY4" fmla="*/ 392639 h 408910"/>
                  <a:gd name="connsiteX5" fmla="*/ 281911 w 480349"/>
                  <a:gd name="connsiteY5" fmla="*/ 378351 h 408910"/>
                  <a:gd name="connsiteX6" fmla="*/ 169993 w 480349"/>
                  <a:gd name="connsiteY6" fmla="*/ 209283 h 408910"/>
                  <a:gd name="connsiteX7" fmla="*/ 66819 w 480349"/>
                  <a:gd name="connsiteY7" fmla="*/ 32296 h 408910"/>
                  <a:gd name="connsiteX8" fmla="*/ 12830 w 480349"/>
                  <a:gd name="connsiteY8" fmla="*/ 4495 h 408910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9727"/>
                  <a:gd name="connsiteY0" fmla="*/ 4938 h 409353"/>
                  <a:gd name="connsiteX1" fmla="*/ 139445 w 479727"/>
                  <a:gd name="connsiteY1" fmla="*/ 45244 h 409353"/>
                  <a:gd name="connsiteX2" fmla="*/ 245571 w 479727"/>
                  <a:gd name="connsiteY2" fmla="*/ 231157 h 409353"/>
                  <a:gd name="connsiteX3" fmla="*/ 400352 w 479727"/>
                  <a:gd name="connsiteY3" fmla="*/ 374033 h 409353"/>
                  <a:gd name="connsiteX4" fmla="*/ 459883 w 479727"/>
                  <a:gd name="connsiteY4" fmla="*/ 393082 h 409353"/>
                  <a:gd name="connsiteX5" fmla="*/ 281289 w 479727"/>
                  <a:gd name="connsiteY5" fmla="*/ 378794 h 409353"/>
                  <a:gd name="connsiteX6" fmla="*/ 169371 w 479727"/>
                  <a:gd name="connsiteY6" fmla="*/ 209726 h 409353"/>
                  <a:gd name="connsiteX7" fmla="*/ 66197 w 479727"/>
                  <a:gd name="connsiteY7" fmla="*/ 32739 h 409353"/>
                  <a:gd name="connsiteX8" fmla="*/ 12208 w 479727"/>
                  <a:gd name="connsiteY8" fmla="*/ 4938 h 409353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69371 w 474958"/>
                  <a:gd name="connsiteY6" fmla="*/ 209726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2208 w 474958"/>
                  <a:gd name="connsiteY0" fmla="*/ 4938 h 401020"/>
                  <a:gd name="connsiteX1" fmla="*/ 139445 w 474958"/>
                  <a:gd name="connsiteY1" fmla="*/ 45244 h 401020"/>
                  <a:gd name="connsiteX2" fmla="*/ 245571 w 474958"/>
                  <a:gd name="connsiteY2" fmla="*/ 231157 h 401020"/>
                  <a:gd name="connsiteX3" fmla="*/ 400352 w 474958"/>
                  <a:gd name="connsiteY3" fmla="*/ 374033 h 401020"/>
                  <a:gd name="connsiteX4" fmla="*/ 459883 w 474958"/>
                  <a:gd name="connsiteY4" fmla="*/ 393082 h 401020"/>
                  <a:gd name="connsiteX5" fmla="*/ 309899 w 474958"/>
                  <a:gd name="connsiteY5" fmla="*/ 366961 h 401020"/>
                  <a:gd name="connsiteX6" fmla="*/ 178078 w 474958"/>
                  <a:gd name="connsiteY6" fmla="*/ 222874 h 401020"/>
                  <a:gd name="connsiteX7" fmla="*/ 66197 w 474958"/>
                  <a:gd name="connsiteY7" fmla="*/ 32739 h 401020"/>
                  <a:gd name="connsiteX8" fmla="*/ 12208 w 474958"/>
                  <a:gd name="connsiteY8" fmla="*/ 4938 h 401020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399262"/>
                  <a:gd name="connsiteX1" fmla="*/ 133641 w 474129"/>
                  <a:gd name="connsiteY1" fmla="*/ 50060 h 399262"/>
                  <a:gd name="connsiteX2" fmla="*/ 244742 w 474129"/>
                  <a:gd name="connsiteY2" fmla="*/ 229399 h 399262"/>
                  <a:gd name="connsiteX3" fmla="*/ 399523 w 474129"/>
                  <a:gd name="connsiteY3" fmla="*/ 372275 h 399262"/>
                  <a:gd name="connsiteX4" fmla="*/ 459054 w 474129"/>
                  <a:gd name="connsiteY4" fmla="*/ 391324 h 399262"/>
                  <a:gd name="connsiteX5" fmla="*/ 309070 w 474129"/>
                  <a:gd name="connsiteY5" fmla="*/ 365203 h 399262"/>
                  <a:gd name="connsiteX6" fmla="*/ 177249 w 474129"/>
                  <a:gd name="connsiteY6" fmla="*/ 221116 h 399262"/>
                  <a:gd name="connsiteX7" fmla="*/ 65368 w 474129"/>
                  <a:gd name="connsiteY7" fmla="*/ 30981 h 399262"/>
                  <a:gd name="connsiteX8" fmla="*/ 11379 w 474129"/>
                  <a:gd name="connsiteY8" fmla="*/ 3180 h 399262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11379 w 474129"/>
                  <a:gd name="connsiteY0" fmla="*/ 3180 h 400577"/>
                  <a:gd name="connsiteX1" fmla="*/ 133641 w 474129"/>
                  <a:gd name="connsiteY1" fmla="*/ 50060 h 400577"/>
                  <a:gd name="connsiteX2" fmla="*/ 239767 w 474129"/>
                  <a:gd name="connsiteY2" fmla="*/ 221510 h 400577"/>
                  <a:gd name="connsiteX3" fmla="*/ 399523 w 474129"/>
                  <a:gd name="connsiteY3" fmla="*/ 372275 h 400577"/>
                  <a:gd name="connsiteX4" fmla="*/ 459054 w 474129"/>
                  <a:gd name="connsiteY4" fmla="*/ 391324 h 400577"/>
                  <a:gd name="connsiteX5" fmla="*/ 309070 w 474129"/>
                  <a:gd name="connsiteY5" fmla="*/ 365203 h 400577"/>
                  <a:gd name="connsiteX6" fmla="*/ 177249 w 474129"/>
                  <a:gd name="connsiteY6" fmla="*/ 221116 h 400577"/>
                  <a:gd name="connsiteX7" fmla="*/ 65368 w 474129"/>
                  <a:gd name="connsiteY7" fmla="*/ 30981 h 400577"/>
                  <a:gd name="connsiteX8" fmla="*/ 11379 w 474129"/>
                  <a:gd name="connsiteY8" fmla="*/ 3180 h 400577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8684 w 471434"/>
                  <a:gd name="connsiteY0" fmla="*/ 1865 h 399262"/>
                  <a:gd name="connsiteX1" fmla="*/ 130946 w 471434"/>
                  <a:gd name="connsiteY1" fmla="*/ 48745 h 399262"/>
                  <a:gd name="connsiteX2" fmla="*/ 237072 w 471434"/>
                  <a:gd name="connsiteY2" fmla="*/ 220195 h 399262"/>
                  <a:gd name="connsiteX3" fmla="*/ 396828 w 471434"/>
                  <a:gd name="connsiteY3" fmla="*/ 370960 h 399262"/>
                  <a:gd name="connsiteX4" fmla="*/ 456359 w 471434"/>
                  <a:gd name="connsiteY4" fmla="*/ 390009 h 399262"/>
                  <a:gd name="connsiteX5" fmla="*/ 306375 w 471434"/>
                  <a:gd name="connsiteY5" fmla="*/ 363888 h 399262"/>
                  <a:gd name="connsiteX6" fmla="*/ 174554 w 471434"/>
                  <a:gd name="connsiteY6" fmla="*/ 219801 h 399262"/>
                  <a:gd name="connsiteX7" fmla="*/ 78844 w 471434"/>
                  <a:gd name="connsiteY7" fmla="*/ 37555 h 399262"/>
                  <a:gd name="connsiteX8" fmla="*/ 8684 w 471434"/>
                  <a:gd name="connsiteY8" fmla="*/ 1865 h 399262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21554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76420 w 473300"/>
                  <a:gd name="connsiteY6" fmla="*/ 2016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1015"/>
                  <a:gd name="connsiteX1" fmla="*/ 132812 w 473300"/>
                  <a:gd name="connsiteY1" fmla="*/ 50498 h 401015"/>
                  <a:gd name="connsiteX2" fmla="*/ 238938 w 473300"/>
                  <a:gd name="connsiteY2" fmla="*/ 221948 h 401015"/>
                  <a:gd name="connsiteX3" fmla="*/ 398694 w 473300"/>
                  <a:gd name="connsiteY3" fmla="*/ 372713 h 401015"/>
                  <a:gd name="connsiteX4" fmla="*/ 458225 w 473300"/>
                  <a:gd name="connsiteY4" fmla="*/ 391762 h 401015"/>
                  <a:gd name="connsiteX5" fmla="*/ 308241 w 473300"/>
                  <a:gd name="connsiteY5" fmla="*/ 365641 h 401015"/>
                  <a:gd name="connsiteX6" fmla="*/ 169286 w 473300"/>
                  <a:gd name="connsiteY6" fmla="*/ 200997 h 401015"/>
                  <a:gd name="connsiteX7" fmla="*/ 69515 w 473300"/>
                  <a:gd name="connsiteY7" fmla="*/ 28790 h 401015"/>
                  <a:gd name="connsiteX8" fmla="*/ 10550 w 473300"/>
                  <a:gd name="connsiteY8" fmla="*/ 3618 h 401015"/>
                  <a:gd name="connsiteX0" fmla="*/ 10550 w 473300"/>
                  <a:gd name="connsiteY0" fmla="*/ 3618 h 403775"/>
                  <a:gd name="connsiteX1" fmla="*/ 132812 w 473300"/>
                  <a:gd name="connsiteY1" fmla="*/ 50498 h 403775"/>
                  <a:gd name="connsiteX2" fmla="*/ 231804 w 473300"/>
                  <a:gd name="connsiteY2" fmla="*/ 205390 h 403775"/>
                  <a:gd name="connsiteX3" fmla="*/ 398694 w 473300"/>
                  <a:gd name="connsiteY3" fmla="*/ 372713 h 403775"/>
                  <a:gd name="connsiteX4" fmla="*/ 458225 w 473300"/>
                  <a:gd name="connsiteY4" fmla="*/ 391762 h 403775"/>
                  <a:gd name="connsiteX5" fmla="*/ 308241 w 473300"/>
                  <a:gd name="connsiteY5" fmla="*/ 365641 h 403775"/>
                  <a:gd name="connsiteX6" fmla="*/ 169286 w 473300"/>
                  <a:gd name="connsiteY6" fmla="*/ 200997 h 403775"/>
                  <a:gd name="connsiteX7" fmla="*/ 69515 w 473300"/>
                  <a:gd name="connsiteY7" fmla="*/ 28790 h 403775"/>
                  <a:gd name="connsiteX8" fmla="*/ 10550 w 473300"/>
                  <a:gd name="connsiteY8" fmla="*/ 3618 h 403775"/>
                  <a:gd name="connsiteX0" fmla="*/ 10550 w 473300"/>
                  <a:gd name="connsiteY0" fmla="*/ 3618 h 403892"/>
                  <a:gd name="connsiteX1" fmla="*/ 132812 w 473300"/>
                  <a:gd name="connsiteY1" fmla="*/ 50498 h 403892"/>
                  <a:gd name="connsiteX2" fmla="*/ 224670 w 473300"/>
                  <a:gd name="connsiteY2" fmla="*/ 204690 h 403892"/>
                  <a:gd name="connsiteX3" fmla="*/ 398694 w 473300"/>
                  <a:gd name="connsiteY3" fmla="*/ 372713 h 403892"/>
                  <a:gd name="connsiteX4" fmla="*/ 458225 w 473300"/>
                  <a:gd name="connsiteY4" fmla="*/ 391762 h 403892"/>
                  <a:gd name="connsiteX5" fmla="*/ 308241 w 473300"/>
                  <a:gd name="connsiteY5" fmla="*/ 365641 h 403892"/>
                  <a:gd name="connsiteX6" fmla="*/ 169286 w 473300"/>
                  <a:gd name="connsiteY6" fmla="*/ 200997 h 403892"/>
                  <a:gd name="connsiteX7" fmla="*/ 69515 w 473300"/>
                  <a:gd name="connsiteY7" fmla="*/ 28790 h 403892"/>
                  <a:gd name="connsiteX8" fmla="*/ 10550 w 473300"/>
                  <a:gd name="connsiteY8" fmla="*/ 3618 h 403892"/>
                  <a:gd name="connsiteX0" fmla="*/ 10550 w 473300"/>
                  <a:gd name="connsiteY0" fmla="*/ 3618 h 405330"/>
                  <a:gd name="connsiteX1" fmla="*/ 132812 w 473300"/>
                  <a:gd name="connsiteY1" fmla="*/ 50498 h 405330"/>
                  <a:gd name="connsiteX2" fmla="*/ 226632 w 473300"/>
                  <a:gd name="connsiteY2" fmla="*/ 196061 h 405330"/>
                  <a:gd name="connsiteX3" fmla="*/ 398694 w 473300"/>
                  <a:gd name="connsiteY3" fmla="*/ 372713 h 405330"/>
                  <a:gd name="connsiteX4" fmla="*/ 458225 w 473300"/>
                  <a:gd name="connsiteY4" fmla="*/ 391762 h 405330"/>
                  <a:gd name="connsiteX5" fmla="*/ 308241 w 473300"/>
                  <a:gd name="connsiteY5" fmla="*/ 365641 h 405330"/>
                  <a:gd name="connsiteX6" fmla="*/ 169286 w 473300"/>
                  <a:gd name="connsiteY6" fmla="*/ 200997 h 405330"/>
                  <a:gd name="connsiteX7" fmla="*/ 69515 w 473300"/>
                  <a:gd name="connsiteY7" fmla="*/ 28790 h 405330"/>
                  <a:gd name="connsiteX8" fmla="*/ 10550 w 473300"/>
                  <a:gd name="connsiteY8" fmla="*/ 3618 h 405330"/>
                  <a:gd name="connsiteX0" fmla="*/ 10550 w 473300"/>
                  <a:gd name="connsiteY0" fmla="*/ 3618 h 405447"/>
                  <a:gd name="connsiteX1" fmla="*/ 132812 w 473300"/>
                  <a:gd name="connsiteY1" fmla="*/ 50498 h 405447"/>
                  <a:gd name="connsiteX2" fmla="*/ 228594 w 473300"/>
                  <a:gd name="connsiteY2" fmla="*/ 195361 h 405447"/>
                  <a:gd name="connsiteX3" fmla="*/ 398694 w 473300"/>
                  <a:gd name="connsiteY3" fmla="*/ 372713 h 405447"/>
                  <a:gd name="connsiteX4" fmla="*/ 458225 w 473300"/>
                  <a:gd name="connsiteY4" fmla="*/ 391762 h 405447"/>
                  <a:gd name="connsiteX5" fmla="*/ 308241 w 473300"/>
                  <a:gd name="connsiteY5" fmla="*/ 365641 h 405447"/>
                  <a:gd name="connsiteX6" fmla="*/ 169286 w 473300"/>
                  <a:gd name="connsiteY6" fmla="*/ 200997 h 405447"/>
                  <a:gd name="connsiteX7" fmla="*/ 69515 w 473300"/>
                  <a:gd name="connsiteY7" fmla="*/ 28790 h 405447"/>
                  <a:gd name="connsiteX8" fmla="*/ 10550 w 473300"/>
                  <a:gd name="connsiteY8" fmla="*/ 3618 h 405447"/>
                  <a:gd name="connsiteX0" fmla="*/ 10550 w 473300"/>
                  <a:gd name="connsiteY0" fmla="*/ 3618 h 404242"/>
                  <a:gd name="connsiteX1" fmla="*/ 132812 w 473300"/>
                  <a:gd name="connsiteY1" fmla="*/ 50498 h 404242"/>
                  <a:gd name="connsiteX2" fmla="*/ 230556 w 473300"/>
                  <a:gd name="connsiteY2" fmla="*/ 202591 h 404242"/>
                  <a:gd name="connsiteX3" fmla="*/ 398694 w 473300"/>
                  <a:gd name="connsiteY3" fmla="*/ 372713 h 404242"/>
                  <a:gd name="connsiteX4" fmla="*/ 458225 w 473300"/>
                  <a:gd name="connsiteY4" fmla="*/ 391762 h 404242"/>
                  <a:gd name="connsiteX5" fmla="*/ 308241 w 473300"/>
                  <a:gd name="connsiteY5" fmla="*/ 365641 h 404242"/>
                  <a:gd name="connsiteX6" fmla="*/ 169286 w 473300"/>
                  <a:gd name="connsiteY6" fmla="*/ 200997 h 404242"/>
                  <a:gd name="connsiteX7" fmla="*/ 69515 w 473300"/>
                  <a:gd name="connsiteY7" fmla="*/ 28790 h 404242"/>
                  <a:gd name="connsiteX8" fmla="*/ 10550 w 473300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68065"/>
                  <a:gd name="connsiteY0" fmla="*/ 3618 h 419542"/>
                  <a:gd name="connsiteX1" fmla="*/ 132812 w 468065"/>
                  <a:gd name="connsiteY1" fmla="*/ 50498 h 419542"/>
                  <a:gd name="connsiteX2" fmla="*/ 230556 w 468065"/>
                  <a:gd name="connsiteY2" fmla="*/ 202591 h 419542"/>
                  <a:gd name="connsiteX3" fmla="*/ 398694 w 468065"/>
                  <a:gd name="connsiteY3" fmla="*/ 372713 h 419542"/>
                  <a:gd name="connsiteX4" fmla="*/ 458225 w 468065"/>
                  <a:gd name="connsiteY4" fmla="*/ 391762 h 419542"/>
                  <a:gd name="connsiteX5" fmla="*/ 308241 w 468065"/>
                  <a:gd name="connsiteY5" fmla="*/ 365641 h 419542"/>
                  <a:gd name="connsiteX6" fmla="*/ 169286 w 468065"/>
                  <a:gd name="connsiteY6" fmla="*/ 200997 h 419542"/>
                  <a:gd name="connsiteX7" fmla="*/ 69515 w 468065"/>
                  <a:gd name="connsiteY7" fmla="*/ 28790 h 419542"/>
                  <a:gd name="connsiteX8" fmla="*/ 10550 w 468065"/>
                  <a:gd name="connsiteY8" fmla="*/ 3618 h 4195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404242"/>
                  <a:gd name="connsiteX1" fmla="*/ 132812 w 458225"/>
                  <a:gd name="connsiteY1" fmla="*/ 50498 h 404242"/>
                  <a:gd name="connsiteX2" fmla="*/ 230556 w 458225"/>
                  <a:gd name="connsiteY2" fmla="*/ 202591 h 404242"/>
                  <a:gd name="connsiteX3" fmla="*/ 398694 w 458225"/>
                  <a:gd name="connsiteY3" fmla="*/ 372713 h 404242"/>
                  <a:gd name="connsiteX4" fmla="*/ 458225 w 458225"/>
                  <a:gd name="connsiteY4" fmla="*/ 391762 h 404242"/>
                  <a:gd name="connsiteX5" fmla="*/ 308241 w 458225"/>
                  <a:gd name="connsiteY5" fmla="*/ 365641 h 404242"/>
                  <a:gd name="connsiteX6" fmla="*/ 169286 w 458225"/>
                  <a:gd name="connsiteY6" fmla="*/ 200997 h 404242"/>
                  <a:gd name="connsiteX7" fmla="*/ 69515 w 458225"/>
                  <a:gd name="connsiteY7" fmla="*/ 28790 h 404242"/>
                  <a:gd name="connsiteX8" fmla="*/ 10550 w 458225"/>
                  <a:gd name="connsiteY8" fmla="*/ 3618 h 404242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8694 w 458225"/>
                  <a:gd name="connsiteY3" fmla="*/ 3727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82464 w 458225"/>
                  <a:gd name="connsiteY3" fmla="*/ 3720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10550 w 458225"/>
                  <a:gd name="connsiteY0" fmla="*/ 3618 h 397435"/>
                  <a:gd name="connsiteX1" fmla="*/ 132812 w 458225"/>
                  <a:gd name="connsiteY1" fmla="*/ 50498 h 397435"/>
                  <a:gd name="connsiteX2" fmla="*/ 230556 w 458225"/>
                  <a:gd name="connsiteY2" fmla="*/ 202591 h 397435"/>
                  <a:gd name="connsiteX3" fmla="*/ 393522 w 458225"/>
                  <a:gd name="connsiteY3" fmla="*/ 371313 h 397435"/>
                  <a:gd name="connsiteX4" fmla="*/ 458225 w 458225"/>
                  <a:gd name="connsiteY4" fmla="*/ 391762 h 397435"/>
                  <a:gd name="connsiteX5" fmla="*/ 308241 w 458225"/>
                  <a:gd name="connsiteY5" fmla="*/ 365641 h 397435"/>
                  <a:gd name="connsiteX6" fmla="*/ 169286 w 458225"/>
                  <a:gd name="connsiteY6" fmla="*/ 200997 h 397435"/>
                  <a:gd name="connsiteX7" fmla="*/ 69515 w 458225"/>
                  <a:gd name="connsiteY7" fmla="*/ 28790 h 397435"/>
                  <a:gd name="connsiteX8" fmla="*/ 10550 w 458225"/>
                  <a:gd name="connsiteY8" fmla="*/ 3618 h 397435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8706 w 456381"/>
                  <a:gd name="connsiteY0" fmla="*/ 2413 h 396230"/>
                  <a:gd name="connsiteX1" fmla="*/ 130968 w 456381"/>
                  <a:gd name="connsiteY1" fmla="*/ 49293 h 396230"/>
                  <a:gd name="connsiteX2" fmla="*/ 228712 w 456381"/>
                  <a:gd name="connsiteY2" fmla="*/ 201386 h 396230"/>
                  <a:gd name="connsiteX3" fmla="*/ 391678 w 456381"/>
                  <a:gd name="connsiteY3" fmla="*/ 370108 h 396230"/>
                  <a:gd name="connsiteX4" fmla="*/ 456381 w 456381"/>
                  <a:gd name="connsiteY4" fmla="*/ 390557 h 396230"/>
                  <a:gd name="connsiteX5" fmla="*/ 306397 w 456381"/>
                  <a:gd name="connsiteY5" fmla="*/ 364436 h 396230"/>
                  <a:gd name="connsiteX6" fmla="*/ 167442 w 456381"/>
                  <a:gd name="connsiteY6" fmla="*/ 199792 h 396230"/>
                  <a:gd name="connsiteX7" fmla="*/ 78729 w 456381"/>
                  <a:gd name="connsiteY7" fmla="*/ 34815 h 396230"/>
                  <a:gd name="connsiteX8" fmla="*/ 8706 w 456381"/>
                  <a:gd name="connsiteY8" fmla="*/ 2413 h 396230"/>
                  <a:gd name="connsiteX0" fmla="*/ 9895 w 457570"/>
                  <a:gd name="connsiteY0" fmla="*/ 2530 h 396347"/>
                  <a:gd name="connsiteX1" fmla="*/ 132157 w 457570"/>
                  <a:gd name="connsiteY1" fmla="*/ 49410 h 396347"/>
                  <a:gd name="connsiteX2" fmla="*/ 229901 w 457570"/>
                  <a:gd name="connsiteY2" fmla="*/ 201503 h 396347"/>
                  <a:gd name="connsiteX3" fmla="*/ 392867 w 457570"/>
                  <a:gd name="connsiteY3" fmla="*/ 370225 h 396347"/>
                  <a:gd name="connsiteX4" fmla="*/ 457570 w 457570"/>
                  <a:gd name="connsiteY4" fmla="*/ 390674 h 396347"/>
                  <a:gd name="connsiteX5" fmla="*/ 307586 w 457570"/>
                  <a:gd name="connsiteY5" fmla="*/ 364553 h 396347"/>
                  <a:gd name="connsiteX6" fmla="*/ 168631 w 457570"/>
                  <a:gd name="connsiteY6" fmla="*/ 199909 h 396347"/>
                  <a:gd name="connsiteX7" fmla="*/ 72784 w 457570"/>
                  <a:gd name="connsiteY7" fmla="*/ 34232 h 396347"/>
                  <a:gd name="connsiteX8" fmla="*/ 9895 w 457570"/>
                  <a:gd name="connsiteY8" fmla="*/ 2530 h 396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570" h="396347">
                    <a:moveTo>
                      <a:pt x="9895" y="2530"/>
                    </a:moveTo>
                    <a:cubicBezTo>
                      <a:pt x="19790" y="5060"/>
                      <a:pt x="88104" y="4166"/>
                      <a:pt x="132157" y="49410"/>
                    </a:cubicBezTo>
                    <a:cubicBezTo>
                      <a:pt x="153003" y="71557"/>
                      <a:pt x="196943" y="143216"/>
                      <a:pt x="229901" y="201503"/>
                    </a:cubicBezTo>
                    <a:cubicBezTo>
                      <a:pt x="283082" y="291595"/>
                      <a:pt x="335947" y="348343"/>
                      <a:pt x="392867" y="370225"/>
                    </a:cubicBezTo>
                    <a:cubicBezTo>
                      <a:pt x="430021" y="386238"/>
                      <a:pt x="416883" y="384613"/>
                      <a:pt x="457570" y="390674"/>
                    </a:cubicBezTo>
                    <a:cubicBezTo>
                      <a:pt x="444868" y="390530"/>
                      <a:pt x="355742" y="396347"/>
                      <a:pt x="307586" y="364553"/>
                    </a:cubicBezTo>
                    <a:cubicBezTo>
                      <a:pt x="259430" y="332759"/>
                      <a:pt x="217955" y="285854"/>
                      <a:pt x="168631" y="199909"/>
                    </a:cubicBezTo>
                    <a:cubicBezTo>
                      <a:pt x="106868" y="83724"/>
                      <a:pt x="104932" y="84966"/>
                      <a:pt x="72784" y="34232"/>
                    </a:cubicBezTo>
                    <a:cubicBezTo>
                      <a:pt x="62652" y="19248"/>
                      <a:pt x="0" y="0"/>
                      <a:pt x="9895" y="253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A5CE"/>
                  </a:gs>
                  <a:gs pos="39999">
                    <a:srgbClr val="9BB7D9"/>
                  </a:gs>
                  <a:gs pos="70000">
                    <a:srgbClr val="BFD1E7"/>
                  </a:gs>
                </a:gsLst>
                <a:path path="shape">
                  <a:fillToRect l="50000" t="50000" r="50000" b="50000"/>
                </a:path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0" name="Snip Same Side Corner Rectangle 89"/>
              <p:cNvSpPr/>
              <p:nvPr/>
            </p:nvSpPr>
            <p:spPr>
              <a:xfrm flipV="1">
                <a:off x="1765549" y="4379490"/>
                <a:ext cx="31756" cy="9354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FAE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Snip Same Side Corner Rectangle 90"/>
              <p:cNvSpPr/>
              <p:nvPr/>
            </p:nvSpPr>
            <p:spPr>
              <a:xfrm flipV="1">
                <a:off x="1829061" y="4390588"/>
                <a:ext cx="31756" cy="65007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FAE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2" name="Snip Same Side Corner Rectangle 91"/>
              <p:cNvSpPr/>
              <p:nvPr/>
            </p:nvSpPr>
            <p:spPr>
              <a:xfrm>
                <a:off x="1132023" y="4320825"/>
                <a:ext cx="31756" cy="68178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FAE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3" name="Snip Same Side Corner Rectangle 92"/>
              <p:cNvSpPr/>
              <p:nvPr/>
            </p:nvSpPr>
            <p:spPr>
              <a:xfrm flipV="1">
                <a:off x="1260633" y="4377904"/>
                <a:ext cx="31756" cy="103060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FAE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4" name="Snip Same Side Corner Rectangle 93"/>
              <p:cNvSpPr/>
              <p:nvPr/>
            </p:nvSpPr>
            <p:spPr>
              <a:xfrm>
                <a:off x="755717" y="4281187"/>
                <a:ext cx="31756" cy="98303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FAE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5" name="Snip Same Side Corner Rectangle 94"/>
              <p:cNvSpPr/>
              <p:nvPr/>
            </p:nvSpPr>
            <p:spPr>
              <a:xfrm>
                <a:off x="1260633" y="4270087"/>
                <a:ext cx="31756" cy="10781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9A9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6" name="Snip Same Side Corner Rectangle 95"/>
              <p:cNvSpPr/>
              <p:nvPr/>
            </p:nvSpPr>
            <p:spPr>
              <a:xfrm flipV="1">
                <a:off x="1324145" y="4379490"/>
                <a:ext cx="33344" cy="9354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A9A9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7" name="Snip Same Side Corner Rectangle 96"/>
              <p:cNvSpPr/>
              <p:nvPr/>
            </p:nvSpPr>
            <p:spPr>
              <a:xfrm>
                <a:off x="2008481" y="4320825"/>
                <a:ext cx="31756" cy="68178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8" name="Snip Same Side Corner Rectangle 97"/>
              <p:cNvSpPr/>
              <p:nvPr/>
            </p:nvSpPr>
            <p:spPr>
              <a:xfrm>
                <a:off x="2071992" y="4281187"/>
                <a:ext cx="33343" cy="98303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99" name="Snip Same Side Corner Rectangle 98"/>
              <p:cNvSpPr/>
              <p:nvPr/>
            </p:nvSpPr>
            <p:spPr>
              <a:xfrm>
                <a:off x="1571839" y="4320825"/>
                <a:ext cx="33344" cy="68178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0" name="Snip Same Side Corner Rectangle 99"/>
              <p:cNvSpPr/>
              <p:nvPr/>
            </p:nvSpPr>
            <p:spPr>
              <a:xfrm flipV="1">
                <a:off x="1700450" y="4377904"/>
                <a:ext cx="31756" cy="103060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Snip Same Side Corner Rectangle 100"/>
              <p:cNvSpPr/>
              <p:nvPr/>
            </p:nvSpPr>
            <p:spPr>
              <a:xfrm>
                <a:off x="819229" y="4270087"/>
                <a:ext cx="33344" cy="10781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2" name="Snip Same Side Corner Rectangle 101"/>
              <p:cNvSpPr/>
              <p:nvPr/>
            </p:nvSpPr>
            <p:spPr>
              <a:xfrm>
                <a:off x="690619" y="4320825"/>
                <a:ext cx="33343" cy="68178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3" name="Snip Same Side Corner Rectangle 102"/>
              <p:cNvSpPr/>
              <p:nvPr/>
            </p:nvSpPr>
            <p:spPr>
              <a:xfrm flipV="1">
                <a:off x="947840" y="4390588"/>
                <a:ext cx="31756" cy="65007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Snip Same Side Corner Rectangle 103"/>
              <p:cNvSpPr/>
              <p:nvPr/>
            </p:nvSpPr>
            <p:spPr>
              <a:xfrm flipV="1">
                <a:off x="514374" y="4390588"/>
                <a:ext cx="33344" cy="65007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rgbClr val="C6D8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Snip Same Side Corner Rectangle 104"/>
              <p:cNvSpPr/>
              <p:nvPr/>
            </p:nvSpPr>
            <p:spPr>
              <a:xfrm>
                <a:off x="1700450" y="4270087"/>
                <a:ext cx="31756" cy="10781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Snip Same Side Corner Rectangle 105"/>
              <p:cNvSpPr/>
              <p:nvPr/>
            </p:nvSpPr>
            <p:spPr>
              <a:xfrm>
                <a:off x="1636939" y="4281187"/>
                <a:ext cx="31756" cy="98303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7" name="Snip Same Side Corner Rectangle 106"/>
              <p:cNvSpPr/>
              <p:nvPr/>
            </p:nvSpPr>
            <p:spPr>
              <a:xfrm>
                <a:off x="1195535" y="4281187"/>
                <a:ext cx="33343" cy="98303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8" name="Snip Same Side Corner Rectangle 107"/>
              <p:cNvSpPr/>
              <p:nvPr/>
            </p:nvSpPr>
            <p:spPr>
              <a:xfrm flipV="1">
                <a:off x="1389244" y="4390588"/>
                <a:ext cx="31756" cy="65007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Snip Same Side Corner Rectangle 108"/>
              <p:cNvSpPr/>
              <p:nvPr/>
            </p:nvSpPr>
            <p:spPr>
              <a:xfrm flipV="1">
                <a:off x="819229" y="4377904"/>
                <a:ext cx="33344" cy="103060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Snip Same Side Corner Rectangle 109"/>
              <p:cNvSpPr/>
              <p:nvPr/>
            </p:nvSpPr>
            <p:spPr>
              <a:xfrm flipV="1">
                <a:off x="884329" y="4379490"/>
                <a:ext cx="31756" cy="9354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Snip Same Side Corner Rectangle 110"/>
              <p:cNvSpPr/>
              <p:nvPr/>
            </p:nvSpPr>
            <p:spPr>
              <a:xfrm flipV="1">
                <a:off x="450863" y="4379490"/>
                <a:ext cx="31756" cy="93546"/>
              </a:xfrm>
              <a:prstGeom prst="snip2SameRect">
                <a:avLst>
                  <a:gd name="adj1" fmla="val 19231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5" name="Oval 64"/>
            <p:cNvSpPr/>
            <p:nvPr/>
          </p:nvSpPr>
          <p:spPr bwMode="auto">
            <a:xfrm>
              <a:off x="2139024" y="5115148"/>
              <a:ext cx="749694" cy="44786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218948" y="4694923"/>
              <a:ext cx="901700" cy="228600"/>
            </a:xfrm>
            <a:custGeom>
              <a:avLst/>
              <a:gdLst>
                <a:gd name="connsiteX0" fmla="*/ 0 w 901700"/>
                <a:gd name="connsiteY0" fmla="*/ 228600 h 228600"/>
                <a:gd name="connsiteX1" fmla="*/ 330200 w 901700"/>
                <a:gd name="connsiteY1" fmla="*/ 76200 h 228600"/>
                <a:gd name="connsiteX2" fmla="*/ 711200 w 901700"/>
                <a:gd name="connsiteY2" fmla="*/ 127000 h 228600"/>
                <a:gd name="connsiteX3" fmla="*/ 901700 w 9017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28600">
                  <a:moveTo>
                    <a:pt x="0" y="228600"/>
                  </a:moveTo>
                  <a:cubicBezTo>
                    <a:pt x="105833" y="160866"/>
                    <a:pt x="211667" y="93133"/>
                    <a:pt x="330200" y="76200"/>
                  </a:cubicBezTo>
                  <a:cubicBezTo>
                    <a:pt x="448733" y="59267"/>
                    <a:pt x="615950" y="139700"/>
                    <a:pt x="711200" y="127000"/>
                  </a:cubicBezTo>
                  <a:cubicBezTo>
                    <a:pt x="806450" y="114300"/>
                    <a:pt x="854075" y="57150"/>
                    <a:pt x="901700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hape 58"/>
            <p:cNvCxnSpPr>
              <a:stCxn id="105" idx="3"/>
            </p:cNvCxnSpPr>
            <p:nvPr/>
          </p:nvCxnSpPr>
          <p:spPr>
            <a:xfrm rot="5400000" flipH="1" flipV="1">
              <a:off x="3622109" y="4944763"/>
              <a:ext cx="355373" cy="696145"/>
            </a:xfrm>
            <a:prstGeom prst="bentConnector2">
              <a:avLst/>
            </a:prstGeom>
            <a:ln w="381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Down Arrow 61"/>
            <p:cNvSpPr/>
            <p:nvPr/>
          </p:nvSpPr>
          <p:spPr>
            <a:xfrm rot="16200000">
              <a:off x="5925074" y="4633342"/>
              <a:ext cx="376238" cy="7302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570403" y="5088360"/>
              <a:ext cx="901700" cy="228600"/>
            </a:xfrm>
            <a:custGeom>
              <a:avLst/>
              <a:gdLst>
                <a:gd name="connsiteX0" fmla="*/ 0 w 901700"/>
                <a:gd name="connsiteY0" fmla="*/ 228600 h 228600"/>
                <a:gd name="connsiteX1" fmla="*/ 330200 w 901700"/>
                <a:gd name="connsiteY1" fmla="*/ 76200 h 228600"/>
                <a:gd name="connsiteX2" fmla="*/ 711200 w 901700"/>
                <a:gd name="connsiteY2" fmla="*/ 127000 h 228600"/>
                <a:gd name="connsiteX3" fmla="*/ 901700 w 9017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28600">
                  <a:moveTo>
                    <a:pt x="0" y="228600"/>
                  </a:moveTo>
                  <a:cubicBezTo>
                    <a:pt x="105833" y="160866"/>
                    <a:pt x="211667" y="93133"/>
                    <a:pt x="330200" y="76200"/>
                  </a:cubicBezTo>
                  <a:cubicBezTo>
                    <a:pt x="448733" y="59267"/>
                    <a:pt x="615950" y="139700"/>
                    <a:pt x="711200" y="127000"/>
                  </a:cubicBezTo>
                  <a:cubicBezTo>
                    <a:pt x="806450" y="114300"/>
                    <a:pt x="854075" y="57150"/>
                    <a:pt x="901700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759070" y="4408374"/>
              <a:ext cx="901700" cy="228600"/>
            </a:xfrm>
            <a:custGeom>
              <a:avLst/>
              <a:gdLst>
                <a:gd name="connsiteX0" fmla="*/ 0 w 901700"/>
                <a:gd name="connsiteY0" fmla="*/ 228600 h 228600"/>
                <a:gd name="connsiteX1" fmla="*/ 330200 w 901700"/>
                <a:gd name="connsiteY1" fmla="*/ 76200 h 228600"/>
                <a:gd name="connsiteX2" fmla="*/ 711200 w 901700"/>
                <a:gd name="connsiteY2" fmla="*/ 127000 h 228600"/>
                <a:gd name="connsiteX3" fmla="*/ 901700 w 9017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28600">
                  <a:moveTo>
                    <a:pt x="0" y="228600"/>
                  </a:moveTo>
                  <a:cubicBezTo>
                    <a:pt x="105833" y="160866"/>
                    <a:pt x="211667" y="93133"/>
                    <a:pt x="330200" y="76200"/>
                  </a:cubicBezTo>
                  <a:cubicBezTo>
                    <a:pt x="448733" y="59267"/>
                    <a:pt x="615950" y="139700"/>
                    <a:pt x="711200" y="127000"/>
                  </a:cubicBezTo>
                  <a:cubicBezTo>
                    <a:pt x="806450" y="114300"/>
                    <a:pt x="854075" y="57150"/>
                    <a:pt x="901700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700318" y="5424043"/>
              <a:ext cx="901700" cy="228600"/>
            </a:xfrm>
            <a:custGeom>
              <a:avLst/>
              <a:gdLst>
                <a:gd name="connsiteX0" fmla="*/ 0 w 901700"/>
                <a:gd name="connsiteY0" fmla="*/ 228600 h 228600"/>
                <a:gd name="connsiteX1" fmla="*/ 330200 w 901700"/>
                <a:gd name="connsiteY1" fmla="*/ 76200 h 228600"/>
                <a:gd name="connsiteX2" fmla="*/ 711200 w 901700"/>
                <a:gd name="connsiteY2" fmla="*/ 127000 h 228600"/>
                <a:gd name="connsiteX3" fmla="*/ 901700 w 9017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28600">
                  <a:moveTo>
                    <a:pt x="0" y="228600"/>
                  </a:moveTo>
                  <a:cubicBezTo>
                    <a:pt x="105833" y="160866"/>
                    <a:pt x="211667" y="93133"/>
                    <a:pt x="330200" y="76200"/>
                  </a:cubicBezTo>
                  <a:cubicBezTo>
                    <a:pt x="448733" y="59267"/>
                    <a:pt x="615950" y="139700"/>
                    <a:pt x="711200" y="127000"/>
                  </a:cubicBezTo>
                  <a:cubicBezTo>
                    <a:pt x="806450" y="114300"/>
                    <a:pt x="854075" y="57150"/>
                    <a:pt x="901700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576003" y="5647896"/>
              <a:ext cx="901700" cy="228600"/>
            </a:xfrm>
            <a:custGeom>
              <a:avLst/>
              <a:gdLst>
                <a:gd name="connsiteX0" fmla="*/ 0 w 901700"/>
                <a:gd name="connsiteY0" fmla="*/ 228600 h 228600"/>
                <a:gd name="connsiteX1" fmla="*/ 330200 w 901700"/>
                <a:gd name="connsiteY1" fmla="*/ 76200 h 228600"/>
                <a:gd name="connsiteX2" fmla="*/ 711200 w 901700"/>
                <a:gd name="connsiteY2" fmla="*/ 127000 h 228600"/>
                <a:gd name="connsiteX3" fmla="*/ 901700 w 9017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28600">
                  <a:moveTo>
                    <a:pt x="0" y="228600"/>
                  </a:moveTo>
                  <a:cubicBezTo>
                    <a:pt x="105833" y="160866"/>
                    <a:pt x="211667" y="93133"/>
                    <a:pt x="330200" y="76200"/>
                  </a:cubicBezTo>
                  <a:cubicBezTo>
                    <a:pt x="448733" y="59267"/>
                    <a:pt x="615950" y="139700"/>
                    <a:pt x="711200" y="127000"/>
                  </a:cubicBezTo>
                  <a:cubicBezTo>
                    <a:pt x="806450" y="114300"/>
                    <a:pt x="854075" y="57150"/>
                    <a:pt x="901700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151168" y="5724748"/>
              <a:ext cx="901700" cy="228600"/>
            </a:xfrm>
            <a:custGeom>
              <a:avLst/>
              <a:gdLst>
                <a:gd name="connsiteX0" fmla="*/ 0 w 901700"/>
                <a:gd name="connsiteY0" fmla="*/ 228600 h 228600"/>
                <a:gd name="connsiteX1" fmla="*/ 330200 w 901700"/>
                <a:gd name="connsiteY1" fmla="*/ 76200 h 228600"/>
                <a:gd name="connsiteX2" fmla="*/ 711200 w 901700"/>
                <a:gd name="connsiteY2" fmla="*/ 127000 h 228600"/>
                <a:gd name="connsiteX3" fmla="*/ 901700 w 9017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28600">
                  <a:moveTo>
                    <a:pt x="0" y="228600"/>
                  </a:moveTo>
                  <a:cubicBezTo>
                    <a:pt x="105833" y="160866"/>
                    <a:pt x="211667" y="93133"/>
                    <a:pt x="330200" y="76200"/>
                  </a:cubicBezTo>
                  <a:cubicBezTo>
                    <a:pt x="448733" y="59267"/>
                    <a:pt x="615950" y="139700"/>
                    <a:pt x="711200" y="127000"/>
                  </a:cubicBezTo>
                  <a:cubicBezTo>
                    <a:pt x="806450" y="114300"/>
                    <a:pt x="854075" y="57150"/>
                    <a:pt x="901700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249468" y="6049487"/>
              <a:ext cx="901700" cy="228600"/>
            </a:xfrm>
            <a:custGeom>
              <a:avLst/>
              <a:gdLst>
                <a:gd name="connsiteX0" fmla="*/ 0 w 901700"/>
                <a:gd name="connsiteY0" fmla="*/ 228600 h 228600"/>
                <a:gd name="connsiteX1" fmla="*/ 330200 w 901700"/>
                <a:gd name="connsiteY1" fmla="*/ 76200 h 228600"/>
                <a:gd name="connsiteX2" fmla="*/ 711200 w 901700"/>
                <a:gd name="connsiteY2" fmla="*/ 127000 h 228600"/>
                <a:gd name="connsiteX3" fmla="*/ 901700 w 9017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28600">
                  <a:moveTo>
                    <a:pt x="0" y="228600"/>
                  </a:moveTo>
                  <a:cubicBezTo>
                    <a:pt x="105833" y="160866"/>
                    <a:pt x="211667" y="93133"/>
                    <a:pt x="330200" y="76200"/>
                  </a:cubicBezTo>
                  <a:cubicBezTo>
                    <a:pt x="448733" y="59267"/>
                    <a:pt x="615950" y="139700"/>
                    <a:pt x="711200" y="127000"/>
                  </a:cubicBezTo>
                  <a:cubicBezTo>
                    <a:pt x="806450" y="114300"/>
                    <a:pt x="854075" y="57150"/>
                    <a:pt x="901700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216356" y="5295777"/>
              <a:ext cx="901700" cy="228600"/>
            </a:xfrm>
            <a:custGeom>
              <a:avLst/>
              <a:gdLst>
                <a:gd name="connsiteX0" fmla="*/ 0 w 901700"/>
                <a:gd name="connsiteY0" fmla="*/ 228600 h 228600"/>
                <a:gd name="connsiteX1" fmla="*/ 330200 w 901700"/>
                <a:gd name="connsiteY1" fmla="*/ 76200 h 228600"/>
                <a:gd name="connsiteX2" fmla="*/ 711200 w 901700"/>
                <a:gd name="connsiteY2" fmla="*/ 127000 h 228600"/>
                <a:gd name="connsiteX3" fmla="*/ 901700 w 9017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28600">
                  <a:moveTo>
                    <a:pt x="0" y="228600"/>
                  </a:moveTo>
                  <a:cubicBezTo>
                    <a:pt x="105833" y="160866"/>
                    <a:pt x="211667" y="93133"/>
                    <a:pt x="330200" y="76200"/>
                  </a:cubicBezTo>
                  <a:cubicBezTo>
                    <a:pt x="448733" y="59267"/>
                    <a:pt x="615950" y="139700"/>
                    <a:pt x="711200" y="127000"/>
                  </a:cubicBezTo>
                  <a:cubicBezTo>
                    <a:pt x="806450" y="114300"/>
                    <a:pt x="854075" y="57150"/>
                    <a:pt x="901700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000838" y="5868875"/>
              <a:ext cx="901700" cy="228600"/>
            </a:xfrm>
            <a:custGeom>
              <a:avLst/>
              <a:gdLst>
                <a:gd name="connsiteX0" fmla="*/ 0 w 901700"/>
                <a:gd name="connsiteY0" fmla="*/ 228600 h 228600"/>
                <a:gd name="connsiteX1" fmla="*/ 330200 w 901700"/>
                <a:gd name="connsiteY1" fmla="*/ 76200 h 228600"/>
                <a:gd name="connsiteX2" fmla="*/ 711200 w 901700"/>
                <a:gd name="connsiteY2" fmla="*/ 127000 h 228600"/>
                <a:gd name="connsiteX3" fmla="*/ 901700 w 9017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28600">
                  <a:moveTo>
                    <a:pt x="0" y="228600"/>
                  </a:moveTo>
                  <a:cubicBezTo>
                    <a:pt x="105833" y="160866"/>
                    <a:pt x="211667" y="93133"/>
                    <a:pt x="330200" y="76200"/>
                  </a:cubicBezTo>
                  <a:cubicBezTo>
                    <a:pt x="448733" y="59267"/>
                    <a:pt x="615950" y="139700"/>
                    <a:pt x="711200" y="127000"/>
                  </a:cubicBezTo>
                  <a:cubicBezTo>
                    <a:pt x="806450" y="114300"/>
                    <a:pt x="854075" y="57150"/>
                    <a:pt x="901700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389168" y="4962748"/>
              <a:ext cx="901700" cy="228600"/>
            </a:xfrm>
            <a:custGeom>
              <a:avLst/>
              <a:gdLst>
                <a:gd name="connsiteX0" fmla="*/ 0 w 901700"/>
                <a:gd name="connsiteY0" fmla="*/ 228600 h 228600"/>
                <a:gd name="connsiteX1" fmla="*/ 330200 w 901700"/>
                <a:gd name="connsiteY1" fmla="*/ 76200 h 228600"/>
                <a:gd name="connsiteX2" fmla="*/ 711200 w 901700"/>
                <a:gd name="connsiteY2" fmla="*/ 127000 h 228600"/>
                <a:gd name="connsiteX3" fmla="*/ 901700 w 901700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1700" h="228600">
                  <a:moveTo>
                    <a:pt x="0" y="228600"/>
                  </a:moveTo>
                  <a:cubicBezTo>
                    <a:pt x="105833" y="160866"/>
                    <a:pt x="211667" y="93133"/>
                    <a:pt x="330200" y="76200"/>
                  </a:cubicBezTo>
                  <a:cubicBezTo>
                    <a:pt x="448733" y="59267"/>
                    <a:pt x="615950" y="139700"/>
                    <a:pt x="711200" y="127000"/>
                  </a:cubicBezTo>
                  <a:cubicBezTo>
                    <a:pt x="806450" y="114300"/>
                    <a:pt x="854075" y="57150"/>
                    <a:pt x="901700" y="0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8029091" y="5210084"/>
            <a:ext cx="514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Graz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8033002" y="3547305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Appling lab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85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Genome-wide 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Quantitative state of the cell</a:t>
            </a:r>
          </a:p>
        </p:txBody>
      </p:sp>
      <p:sp>
        <p:nvSpPr>
          <p:cNvPr id="4" name="Freeform 3"/>
          <p:cNvSpPr/>
          <p:nvPr/>
        </p:nvSpPr>
        <p:spPr>
          <a:xfrm>
            <a:off x="331883" y="2620031"/>
            <a:ext cx="901700" cy="228600"/>
          </a:xfrm>
          <a:custGeom>
            <a:avLst/>
            <a:gdLst>
              <a:gd name="connsiteX0" fmla="*/ 0 w 901700"/>
              <a:gd name="connsiteY0" fmla="*/ 228600 h 228600"/>
              <a:gd name="connsiteX1" fmla="*/ 330200 w 901700"/>
              <a:gd name="connsiteY1" fmla="*/ 76200 h 228600"/>
              <a:gd name="connsiteX2" fmla="*/ 711200 w 901700"/>
              <a:gd name="connsiteY2" fmla="*/ 127000 h 228600"/>
              <a:gd name="connsiteX3" fmla="*/ 901700 w 901700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228600">
                <a:moveTo>
                  <a:pt x="0" y="228600"/>
                </a:moveTo>
                <a:cubicBezTo>
                  <a:pt x="105833" y="160866"/>
                  <a:pt x="211667" y="93133"/>
                  <a:pt x="330200" y="76200"/>
                </a:cubicBezTo>
                <a:cubicBezTo>
                  <a:pt x="448733" y="59267"/>
                  <a:pt x="615950" y="139700"/>
                  <a:pt x="711200" y="127000"/>
                </a:cubicBezTo>
                <a:cubicBezTo>
                  <a:pt x="806450" y="114300"/>
                  <a:pt x="854075" y="57150"/>
                  <a:pt x="9017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31883" y="3126255"/>
            <a:ext cx="901700" cy="228600"/>
          </a:xfrm>
          <a:custGeom>
            <a:avLst/>
            <a:gdLst>
              <a:gd name="connsiteX0" fmla="*/ 0 w 901700"/>
              <a:gd name="connsiteY0" fmla="*/ 228600 h 228600"/>
              <a:gd name="connsiteX1" fmla="*/ 330200 w 901700"/>
              <a:gd name="connsiteY1" fmla="*/ 76200 h 228600"/>
              <a:gd name="connsiteX2" fmla="*/ 711200 w 901700"/>
              <a:gd name="connsiteY2" fmla="*/ 127000 h 228600"/>
              <a:gd name="connsiteX3" fmla="*/ 901700 w 901700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228600">
                <a:moveTo>
                  <a:pt x="0" y="228600"/>
                </a:moveTo>
                <a:cubicBezTo>
                  <a:pt x="105833" y="160866"/>
                  <a:pt x="211667" y="93133"/>
                  <a:pt x="330200" y="76200"/>
                </a:cubicBezTo>
                <a:cubicBezTo>
                  <a:pt x="448733" y="59267"/>
                  <a:pt x="615950" y="139700"/>
                  <a:pt x="711200" y="127000"/>
                </a:cubicBezTo>
                <a:cubicBezTo>
                  <a:pt x="806450" y="114300"/>
                  <a:pt x="854075" y="57150"/>
                  <a:pt x="901700" y="0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633522"/>
              </p:ext>
            </p:extLst>
          </p:nvPr>
        </p:nvGraphicFramePr>
        <p:xfrm>
          <a:off x="2213522" y="2544793"/>
          <a:ext cx="452039" cy="3372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039"/>
              </a:tblGrid>
              <a:tr h="410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62978" y="2532413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2977" y="2983567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2976" y="5497024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</a:t>
            </a:r>
          </a:p>
          <a:p>
            <a:r>
              <a:rPr lang="en-US" dirty="0" smtClean="0"/>
              <a:t>20000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04240" y="6127233"/>
            <a:ext cx="6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531932"/>
              </p:ext>
            </p:extLst>
          </p:nvPr>
        </p:nvGraphicFramePr>
        <p:xfrm>
          <a:off x="3822065" y="2532413"/>
          <a:ext cx="452039" cy="3372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039"/>
              </a:tblGrid>
              <a:tr h="4108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96443" y="612723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Heart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07697"/>
              </p:ext>
            </p:extLst>
          </p:nvPr>
        </p:nvGraphicFramePr>
        <p:xfrm>
          <a:off x="5452719" y="2544793"/>
          <a:ext cx="452039" cy="3372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039"/>
              </a:tblGrid>
              <a:tr h="4108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47181" y="6126174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Blood (normal)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44762"/>
              </p:ext>
            </p:extLst>
          </p:nvPr>
        </p:nvGraphicFramePr>
        <p:xfrm>
          <a:off x="7105570" y="2532413"/>
          <a:ext cx="452039" cy="3372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039"/>
              </a:tblGrid>
              <a:tr h="4108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85</a:t>
                      </a:r>
                      <a:endParaRPr lang="en-US" sz="1800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/>
                </a:tc>
              </a:tr>
              <a:tr h="423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57944" y="612617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Blood (infected)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331883" y="5591589"/>
            <a:ext cx="901700" cy="228600"/>
          </a:xfrm>
          <a:custGeom>
            <a:avLst/>
            <a:gdLst>
              <a:gd name="connsiteX0" fmla="*/ 0 w 901700"/>
              <a:gd name="connsiteY0" fmla="*/ 228600 h 228600"/>
              <a:gd name="connsiteX1" fmla="*/ 330200 w 901700"/>
              <a:gd name="connsiteY1" fmla="*/ 76200 h 228600"/>
              <a:gd name="connsiteX2" fmla="*/ 711200 w 901700"/>
              <a:gd name="connsiteY2" fmla="*/ 127000 h 228600"/>
              <a:gd name="connsiteX3" fmla="*/ 901700 w 901700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00" h="228600">
                <a:moveTo>
                  <a:pt x="0" y="228600"/>
                </a:moveTo>
                <a:cubicBezTo>
                  <a:pt x="105833" y="160866"/>
                  <a:pt x="211667" y="93133"/>
                  <a:pt x="330200" y="76200"/>
                </a:cubicBezTo>
                <a:cubicBezTo>
                  <a:pt x="448733" y="59267"/>
                  <a:pt x="615950" y="139700"/>
                  <a:pt x="711200" y="127000"/>
                </a:cubicBezTo>
                <a:cubicBezTo>
                  <a:pt x="806450" y="114300"/>
                  <a:pt x="854075" y="57150"/>
                  <a:pt x="901700" y="0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miRNA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microRNA (miRNA)</a:t>
            </a:r>
          </a:p>
          <a:p>
            <a:pPr lvl="1"/>
            <a:r>
              <a:rPr lang="en-US" dirty="0" smtClean="0"/>
              <a:t>~22 nucleotides</a:t>
            </a:r>
          </a:p>
          <a:p>
            <a:pPr lvl="1"/>
            <a:r>
              <a:rPr lang="en-US" dirty="0" smtClean="0"/>
              <a:t>Does not code for a protein</a:t>
            </a:r>
          </a:p>
          <a:p>
            <a:pPr lvl="1"/>
            <a:r>
              <a:rPr lang="en-US" dirty="0" smtClean="0"/>
              <a:t>Regulates gene expression levels by binding mRNA</a:t>
            </a:r>
            <a:endParaRPr lang="en-US" dirty="0"/>
          </a:p>
        </p:txBody>
      </p:sp>
      <p:pic>
        <p:nvPicPr>
          <p:cNvPr id="14338" name="Picture 2" descr="https://nihdirectorsblog.files.wordpress.com/2013/11/mi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685006"/>
            <a:ext cx="51625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5034" y="6053944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NIH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18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abundance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abundance is analogous to gene expression</a:t>
            </a:r>
          </a:p>
          <a:p>
            <a:r>
              <a:rPr lang="en-US" dirty="0" smtClean="0"/>
              <a:t>Not perfectly correlated with gene expression</a:t>
            </a:r>
          </a:p>
          <a:p>
            <a:r>
              <a:rPr lang="en-US" dirty="0" smtClean="0"/>
              <a:t>Harder to measure</a:t>
            </a:r>
          </a:p>
          <a:p>
            <a:r>
              <a:rPr lang="en-US" dirty="0" smtClean="0"/>
              <a:t>Mass spectrometry is almost proteome-wide</a:t>
            </a:r>
          </a:p>
          <a:p>
            <a:pPr lvl="1"/>
            <a:r>
              <a:rPr lang="en-US" dirty="0" smtClean="0"/>
              <a:t>Vaporize molecules</a:t>
            </a:r>
          </a:p>
          <a:p>
            <a:pPr lvl="1"/>
            <a:r>
              <a:rPr lang="en-US" dirty="0" smtClean="0"/>
              <a:t>Determine what was vaporized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based on mass/charge</a:t>
            </a:r>
            <a:endParaRPr lang="en-US" dirty="0"/>
          </a:p>
        </p:txBody>
      </p:sp>
      <p:pic>
        <p:nvPicPr>
          <p:cNvPr id="17410" name="Picture 2" descr="http://www.daviddarling.info/images/mass_spectrome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95" y="3882185"/>
            <a:ext cx="2820539" cy="28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9487" y="6277778"/>
            <a:ext cx="1159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David Darling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12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groups added to mature protein</a:t>
            </a:r>
          </a:p>
          <a:p>
            <a:r>
              <a:rPr lang="en-US" dirty="0" smtClean="0"/>
              <a:t>Phosphorylation is the most-studied</a:t>
            </a:r>
          </a:p>
          <a:p>
            <a:r>
              <a:rPr lang="en-US" dirty="0" smtClean="0"/>
              <a:t>Analogous to Boolean state</a:t>
            </a:r>
            <a:endParaRPr lang="en-US" dirty="0"/>
          </a:p>
        </p:txBody>
      </p:sp>
      <p:pic>
        <p:nvPicPr>
          <p:cNvPr id="8" name="Picture 2" descr="C:\Users\agitter\Desktop\bmiToSave\talks\img\PhosphorylationDephosphory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3012" y="3269411"/>
            <a:ext cx="5136680" cy="35195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60791" y="6311899"/>
            <a:ext cx="697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Pierce</a:t>
            </a:r>
            <a:endParaRPr lang="en-US" sz="1600" dirty="0"/>
          </a:p>
        </p:txBody>
      </p:sp>
      <p:pic>
        <p:nvPicPr>
          <p:cNvPr id="7" name="Picture 2" descr="C:\Users\agitter\Documents\Research misc\Thesis\slides\img\mtd2-cm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125" y="3661269"/>
            <a:ext cx="1010267" cy="12192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418243" y="5129005"/>
            <a:ext cx="1010267" cy="1219200"/>
            <a:chOff x="5811463" y="1440541"/>
            <a:chExt cx="1010267" cy="1219200"/>
          </a:xfrm>
        </p:grpSpPr>
        <p:pic>
          <p:nvPicPr>
            <p:cNvPr id="13" name="Picture 2" descr="C:\Users\agitter\Documents\Research misc\Thesis\slides\img\mtd2-cm_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11463" y="1440541"/>
              <a:ext cx="1010267" cy="1219200"/>
            </a:xfrm>
            <a:prstGeom prst="rect">
              <a:avLst/>
            </a:prstGeom>
            <a:noFill/>
          </p:spPr>
        </p:pic>
        <p:sp>
          <p:nvSpPr>
            <p:cNvPr id="14" name="12-Point Star 13"/>
            <p:cNvSpPr/>
            <p:nvPr/>
          </p:nvSpPr>
          <p:spPr>
            <a:xfrm>
              <a:off x="6313715" y="1465942"/>
              <a:ext cx="275771" cy="275771"/>
            </a:xfrm>
            <a:prstGeom prst="star12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54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more common in cancer datasets</a:t>
            </a:r>
          </a:p>
          <a:p>
            <a:r>
              <a:rPr lang="en-US" dirty="0" smtClean="0"/>
              <a:t>Measure a limited number of specific proteins using antibodies</a:t>
            </a:r>
          </a:p>
          <a:p>
            <a:r>
              <a:rPr lang="en-US" dirty="0" smtClean="0"/>
              <a:t>Protein abundance or state</a:t>
            </a:r>
            <a:endParaRPr lang="en-US" dirty="0"/>
          </a:p>
        </p:txBody>
      </p:sp>
      <p:pic>
        <p:nvPicPr>
          <p:cNvPr id="18434" name="Picture 2" descr="Monocl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3" y="4492997"/>
            <a:ext cx="23336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303" y="6209379"/>
            <a:ext cx="514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R&amp;D</a:t>
            </a:r>
            <a:endParaRPr lang="en-US" dirty="0"/>
          </a:p>
        </p:txBody>
      </p:sp>
      <p:pic>
        <p:nvPicPr>
          <p:cNvPr id="18436" name="Picture 4" descr="http://www.mdanderson.org/education-and-research/departments-programs-and-labs/departments-and-divisions/systems-biology/department-platforms/rpp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18" y="4392984"/>
            <a:ext cx="36957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97615" y="6209379"/>
            <a:ext cx="1191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MD Anderson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67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0/02/DNAse_hypersensitive_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31" y="3074670"/>
            <a:ext cx="6775338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ChIP-seq</a:t>
            </a:r>
            <a:r>
              <a:rPr lang="en-US" dirty="0" smtClean="0"/>
              <a:t> directly measures transcription factor (TF) binding but requires a matching antibody</a:t>
            </a:r>
          </a:p>
          <a:p>
            <a:r>
              <a:rPr lang="en-US" dirty="0" smtClean="0"/>
              <a:t>Various indirect strategies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89339" y="6471920"/>
            <a:ext cx="97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Wang2012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77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regulator binding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65270" cy="4351338"/>
          </a:xfrm>
        </p:spPr>
        <p:txBody>
          <a:bodyPr/>
          <a:lstStyle/>
          <a:p>
            <a:r>
              <a:rPr lang="en-US" dirty="0" smtClean="0"/>
              <a:t>Motifs are signatures of the DNA sequence recognized by a TF</a:t>
            </a:r>
          </a:p>
          <a:p>
            <a:r>
              <a:rPr lang="en-US" dirty="0" smtClean="0"/>
              <a:t>TFs block DNA cleavage</a:t>
            </a:r>
          </a:p>
          <a:p>
            <a:r>
              <a:rPr lang="en-US" dirty="0" smtClean="0"/>
              <a:t>Combining accessible DNA and DNA motifs produces binding predictions for hundreds of TFs</a:t>
            </a:r>
            <a:endParaRPr lang="en-US" dirty="0"/>
          </a:p>
        </p:txBody>
      </p:sp>
      <p:pic>
        <p:nvPicPr>
          <p:cNvPr id="20482" name="Picture 2" descr="Parallel profiling of genomic regulatory factor occupancy across 41 cell type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13" b="33462"/>
          <a:stretch/>
        </p:blipFill>
        <p:spPr bwMode="auto">
          <a:xfrm>
            <a:off x="4884616" y="1825625"/>
            <a:ext cx="3859969" cy="48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9511" y="6410839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Neph2012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50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methylation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Methylation is a DNA modification (state change)</a:t>
            </a:r>
          </a:p>
          <a:p>
            <a:r>
              <a:rPr lang="en-US" dirty="0" smtClean="0"/>
              <a:t>Hyper-methylation suppresses transcription</a:t>
            </a:r>
          </a:p>
          <a:p>
            <a:r>
              <a:rPr lang="en-US" dirty="0" smtClean="0"/>
              <a:t>Methylation almost always at C</a:t>
            </a:r>
            <a:endParaRPr lang="en-US" dirty="0"/>
          </a:p>
        </p:txBody>
      </p:sp>
      <p:pic>
        <p:nvPicPr>
          <p:cNvPr id="21506" name="Picture 2" descr="http://www.learnnc.org/lp/media/uploads/2013/02/figure_2_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244810"/>
            <a:ext cx="4355465" cy="368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3255" y="6507559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Learn NC</a:t>
            </a:r>
            <a:endParaRPr lang="en-US" sz="1400" dirty="0"/>
          </a:p>
        </p:txBody>
      </p:sp>
      <p:pic>
        <p:nvPicPr>
          <p:cNvPr id="21508" name="Picture 4" descr="http://upload.wikimedia.org/wikipedia/commons/thumb/8/80/DNA_methylation.jpg/1280px-DNA_methyl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7" y="3645811"/>
            <a:ext cx="3554783" cy="26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057" y="6413460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Wikimedia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42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Age, sex, cancer stage, survival</a:t>
            </a:r>
          </a:p>
          <a:p>
            <a:r>
              <a:rPr lang="en-US" dirty="0" smtClean="0"/>
              <a:t>Kaplan–Meier plot</a:t>
            </a:r>
            <a:endParaRPr lang="en-US" dirty="0"/>
          </a:p>
        </p:txBody>
      </p:sp>
      <p:pic>
        <p:nvPicPr>
          <p:cNvPr id="22530" name="Picture 2" descr="http://upload.wikimedia.org/wikipedia/commons/7/73/Km_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24" y="3159124"/>
            <a:ext cx="3657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63347" y="5520905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Wikipedia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77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60" y="1536893"/>
            <a:ext cx="3850640" cy="4983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pathway effects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3360" y="6520533"/>
            <a:ext cx="1308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hlinkClick r:id="rId3" tooltip="Cancer Genome Landscapes"/>
              </a:rPr>
              <a:t>Vogelstein2013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4116070" cy="5032375"/>
          </a:xfrm>
        </p:spPr>
        <p:txBody>
          <a:bodyPr/>
          <a:lstStyle/>
          <a:p>
            <a:r>
              <a:rPr lang="en-US" dirty="0" smtClean="0"/>
              <a:t>Tumor 1: EGFR receptor mutation makes it hypersensitive</a:t>
            </a:r>
          </a:p>
          <a:p>
            <a:r>
              <a:rPr lang="en-US" dirty="0" smtClean="0"/>
              <a:t>Tumor 2: KRAS hyperactive</a:t>
            </a:r>
          </a:p>
          <a:p>
            <a:r>
              <a:rPr lang="en-US" dirty="0" smtClean="0"/>
              <a:t>Tumor 3: NF1 inactivated and no longer modulates KRAS</a:t>
            </a:r>
          </a:p>
          <a:p>
            <a:r>
              <a:rPr lang="en-US" dirty="0" smtClean="0"/>
              <a:t>Tumor 4: BRAF over responsive to KRAS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cancer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Tumors</a:t>
            </a:r>
          </a:p>
          <a:p>
            <a:pPr lvl="1"/>
            <a:r>
              <a:rPr lang="en-US" dirty="0" smtClean="0">
                <a:hlinkClick r:id="rId2"/>
              </a:rPr>
              <a:t>The Cancer Genome Atlas</a:t>
            </a:r>
            <a:r>
              <a:rPr lang="en-US" dirty="0" smtClean="0"/>
              <a:t> (TCGA)</a:t>
            </a:r>
          </a:p>
          <a:p>
            <a:pPr lvl="1"/>
            <a:r>
              <a:rPr lang="en-US" dirty="0" smtClean="0"/>
              <a:t>Broad </a:t>
            </a:r>
            <a:r>
              <a:rPr lang="en-US" dirty="0" smtClean="0">
                <a:hlinkClick r:id="rId3"/>
              </a:rPr>
              <a:t>Firehose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FireBrowse</a:t>
            </a:r>
            <a:r>
              <a:rPr lang="en-US" dirty="0" smtClean="0"/>
              <a:t> access to TCGA data</a:t>
            </a:r>
          </a:p>
          <a:p>
            <a:pPr lvl="1"/>
            <a:r>
              <a:rPr lang="en-US" dirty="0" smtClean="0">
                <a:hlinkClick r:id="rId5"/>
              </a:rPr>
              <a:t>International Cancer Genome Consortium</a:t>
            </a:r>
            <a:r>
              <a:rPr lang="en-US" dirty="0" smtClean="0"/>
              <a:t> (ICGC)</a:t>
            </a:r>
          </a:p>
          <a:p>
            <a:r>
              <a:rPr lang="en-US" dirty="0" smtClean="0"/>
              <a:t>Cell lines</a:t>
            </a:r>
          </a:p>
          <a:p>
            <a:pPr lvl="1"/>
            <a:r>
              <a:rPr lang="en-US" dirty="0">
                <a:hlinkClick r:id="rId6"/>
              </a:rPr>
              <a:t>Cancer Cell Line </a:t>
            </a:r>
            <a:r>
              <a:rPr lang="en-US" dirty="0" smtClean="0">
                <a:hlinkClick r:id="rId6"/>
              </a:rPr>
              <a:t>Encyclopedia </a:t>
            </a:r>
            <a:r>
              <a:rPr lang="en-US" dirty="0" smtClean="0"/>
              <a:t>(CCLE)</a:t>
            </a:r>
          </a:p>
          <a:p>
            <a:pPr lvl="1"/>
            <a:r>
              <a:rPr lang="en-US" dirty="0" smtClean="0">
                <a:hlinkClick r:id="rId7"/>
              </a:rPr>
              <a:t>Catalogue of Somatic Mutations in Cancer </a:t>
            </a:r>
            <a:r>
              <a:rPr lang="en-US" dirty="0" smtClean="0"/>
              <a:t>(COSMIC)</a:t>
            </a:r>
            <a:endParaRPr lang="en-US" dirty="0"/>
          </a:p>
          <a:p>
            <a:r>
              <a:rPr lang="en-US" dirty="0" smtClean="0"/>
              <a:t>Cancer gene lists</a:t>
            </a:r>
          </a:p>
          <a:p>
            <a:pPr lvl="1"/>
            <a:r>
              <a:rPr lang="en-US" dirty="0" smtClean="0">
                <a:hlinkClick r:id="rId8"/>
              </a:rPr>
              <a:t>COSMIC Gene Census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Vogelstein2013 </a:t>
            </a:r>
            <a:r>
              <a:rPr lang="en-US" dirty="0" smtClean="0"/>
              <a:t>drivers</a:t>
            </a:r>
          </a:p>
        </p:txBody>
      </p:sp>
    </p:spTree>
    <p:extLst>
      <p:ext uri="{BB962C8B-B14F-4D97-AF65-F5344CB8AC3E}">
        <p14:creationId xmlns:p14="http://schemas.microsoft.com/office/powerpoint/2010/main" val="19421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tools for cancer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cBioPortal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TumorPortal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Cancer </a:t>
            </a:r>
            <a:r>
              <a:rPr lang="en-US" dirty="0" err="1" smtClean="0">
                <a:hlinkClick r:id="rId4"/>
              </a:rPr>
              <a:t>Regulome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Cancer Genomics Browser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StratomeX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and protein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TP53 example</a:t>
            </a:r>
          </a:p>
          <a:p>
            <a:pPr lvl="1"/>
            <a:r>
              <a:rPr lang="en-US" dirty="0" smtClean="0">
                <a:hlinkClick r:id="rId2"/>
              </a:rPr>
              <a:t>GeneCards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UniProt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Entrez Gene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and function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Database for Annotation, Visualization and Integrated Discovery </a:t>
            </a:r>
            <a:r>
              <a:rPr lang="en-US" dirty="0"/>
              <a:t>(</a:t>
            </a:r>
            <a:r>
              <a:rPr lang="en-US" dirty="0" smtClean="0"/>
              <a:t>DAVID)</a:t>
            </a:r>
          </a:p>
          <a:p>
            <a:r>
              <a:rPr lang="en-US" dirty="0" smtClean="0">
                <a:hlinkClick r:id="rId3"/>
              </a:rPr>
              <a:t>Molecular Signatures Database </a:t>
            </a:r>
            <a:r>
              <a:rPr lang="en-US" dirty="0" smtClean="0"/>
              <a:t>(</a:t>
            </a:r>
            <a:r>
              <a:rPr lang="en-US" dirty="0" err="1" smtClean="0"/>
              <a:t>MSigDB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Gene Expression Omnibus </a:t>
            </a:r>
            <a:r>
              <a:rPr lang="en-US" dirty="0"/>
              <a:t>(GEO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3"/>
              </a:rPr>
              <a:t>ArrayExpress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interaction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iRefIndex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iRefWeb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Search </a:t>
            </a:r>
            <a:r>
              <a:rPr lang="en-US" dirty="0">
                <a:hlinkClick r:id="rId4"/>
              </a:rPr>
              <a:t>Tool for the Retrieval of Interacting </a:t>
            </a:r>
            <a:r>
              <a:rPr lang="en-US" dirty="0" smtClean="0">
                <a:hlinkClick r:id="rId4"/>
              </a:rPr>
              <a:t>Genes/Proteins </a:t>
            </a:r>
            <a:r>
              <a:rPr lang="en-US" dirty="0" smtClean="0"/>
              <a:t>(STRING)</a:t>
            </a:r>
          </a:p>
          <a:p>
            <a:r>
              <a:rPr lang="en-US" dirty="0" smtClean="0">
                <a:hlinkClick r:id="rId5"/>
              </a:rPr>
              <a:t>High-quality </a:t>
            </a:r>
            <a:r>
              <a:rPr lang="en-US" dirty="0" err="1" smtClean="0">
                <a:hlinkClick r:id="rId5"/>
              </a:rPr>
              <a:t>INTeractomes</a:t>
            </a:r>
            <a:r>
              <a:rPr lang="en-US" dirty="0" smtClean="0">
                <a:hlinkClick r:id="rId5"/>
              </a:rPr>
              <a:t> </a:t>
            </a:r>
            <a:r>
              <a:rPr lang="en-US" dirty="0" smtClean="0"/>
              <a:t>(HINT)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Encyclopedia of DNA Elements </a:t>
            </a:r>
            <a:r>
              <a:rPr lang="en-US" dirty="0"/>
              <a:t>(ENCODE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DNA binding motifs</a:t>
            </a:r>
          </a:p>
          <a:p>
            <a:pPr lvl="1"/>
            <a:r>
              <a:rPr lang="en-US" dirty="0" smtClean="0">
                <a:hlinkClick r:id="rId3"/>
              </a:rPr>
              <a:t>TRANSFAC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JASPAR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UniPROBE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miRNA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miRBase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TargetScan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affected pathways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359780"/>
            <a:ext cx="5171440" cy="5335440"/>
          </a:xfrm>
        </p:spPr>
      </p:pic>
      <p:sp>
        <p:nvSpPr>
          <p:cNvPr id="5" name="TextBox 4"/>
          <p:cNvSpPr txBox="1"/>
          <p:nvPr/>
        </p:nvSpPr>
        <p:spPr>
          <a:xfrm>
            <a:off x="7183120" y="6387443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hlinkClick r:id="rId3" tooltip="Expanding the computational toolbox for mining cancer genomes"/>
              </a:rPr>
              <a:t>Ding2014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35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enrichment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26" y="1452879"/>
            <a:ext cx="6917547" cy="5101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30773" y="6246953"/>
            <a:ext cx="647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hlinkClick r:id="rId3" tooltip="Expanding the computational toolbox for mining cancer genomes"/>
              </a:rPr>
              <a:t>DAVID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25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discovery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37" y="1675963"/>
            <a:ext cx="5252325" cy="4149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78504" y="6032851"/>
            <a:ext cx="2483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BioCarta EGF Signaling </a:t>
            </a:r>
            <a:r>
              <a:rPr lang="en-US" sz="1400" dirty="0" smtClean="0">
                <a:hlinkClick r:id="rId3"/>
              </a:rPr>
              <a:t>Pathway</a:t>
            </a:r>
            <a:endParaRPr lang="en-US" sz="1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835965" y="1225410"/>
            <a:ext cx="3072703" cy="822960"/>
            <a:chOff x="3835965" y="1225410"/>
            <a:chExt cx="3072703" cy="822960"/>
          </a:xfrm>
        </p:grpSpPr>
        <p:sp>
          <p:nvSpPr>
            <p:cNvPr id="7" name="Lightning Bolt 6"/>
            <p:cNvSpPr/>
            <p:nvPr/>
          </p:nvSpPr>
          <p:spPr>
            <a:xfrm>
              <a:off x="3835965" y="1225410"/>
              <a:ext cx="538480" cy="822960"/>
            </a:xfrm>
            <a:prstGeom prst="lightningBolt">
              <a:avLst/>
            </a:prstGeom>
            <a:solidFill>
              <a:srgbClr val="FFFF00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261556" y="1417638"/>
              <a:ext cx="705555" cy="184666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967111" y="1232972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Stimulate receptor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6765" y="2526450"/>
            <a:ext cx="2813819" cy="1414178"/>
            <a:chOff x="3446765" y="2526450"/>
            <a:chExt cx="2813819" cy="1414178"/>
          </a:xfrm>
        </p:grpSpPr>
        <p:sp>
          <p:nvSpPr>
            <p:cNvPr id="11" name="Explosion 2 10"/>
            <p:cNvSpPr/>
            <p:nvPr/>
          </p:nvSpPr>
          <p:spPr>
            <a:xfrm>
              <a:off x="3446765" y="2628173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xplosion 2 11"/>
            <p:cNvSpPr/>
            <p:nvPr/>
          </p:nvSpPr>
          <p:spPr>
            <a:xfrm>
              <a:off x="3599165" y="2984018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xplosion 2 12"/>
            <p:cNvSpPr/>
            <p:nvPr/>
          </p:nvSpPr>
          <p:spPr>
            <a:xfrm>
              <a:off x="4055470" y="3479073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xplosion 2 13"/>
            <p:cNvSpPr/>
            <p:nvPr/>
          </p:nvSpPr>
          <p:spPr>
            <a:xfrm>
              <a:off x="5245931" y="2526450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xplosion 2 14"/>
            <p:cNvSpPr/>
            <p:nvPr/>
          </p:nvSpPr>
          <p:spPr>
            <a:xfrm>
              <a:off x="6054498" y="3737183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84502" y="4516117"/>
            <a:ext cx="1361882" cy="1050111"/>
            <a:chOff x="5584502" y="4516117"/>
            <a:chExt cx="1361882" cy="1050111"/>
          </a:xfrm>
        </p:grpSpPr>
        <p:sp>
          <p:nvSpPr>
            <p:cNvPr id="17" name="Explosion 2 16"/>
            <p:cNvSpPr/>
            <p:nvPr/>
          </p:nvSpPr>
          <p:spPr>
            <a:xfrm>
              <a:off x="5893631" y="4516117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xplosion 2 17"/>
            <p:cNvSpPr/>
            <p:nvPr/>
          </p:nvSpPr>
          <p:spPr>
            <a:xfrm>
              <a:off x="6309941" y="4566917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xplosion 2 18"/>
            <p:cNvSpPr/>
            <p:nvPr/>
          </p:nvSpPr>
          <p:spPr>
            <a:xfrm>
              <a:off x="5951455" y="4770362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xplosion 2 19"/>
            <p:cNvSpPr/>
            <p:nvPr/>
          </p:nvSpPr>
          <p:spPr>
            <a:xfrm>
              <a:off x="6254392" y="4837849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xplosion 2 20"/>
            <p:cNvSpPr/>
            <p:nvPr/>
          </p:nvSpPr>
          <p:spPr>
            <a:xfrm>
              <a:off x="5584502" y="5087617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xplosion 2 21"/>
            <p:cNvSpPr/>
            <p:nvPr/>
          </p:nvSpPr>
          <p:spPr>
            <a:xfrm>
              <a:off x="5951455" y="5125717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xplosion 2 22"/>
            <p:cNvSpPr/>
            <p:nvPr/>
          </p:nvSpPr>
          <p:spPr>
            <a:xfrm>
              <a:off x="6460478" y="5087617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xplosion 2 23"/>
            <p:cNvSpPr/>
            <p:nvPr/>
          </p:nvSpPr>
          <p:spPr>
            <a:xfrm>
              <a:off x="6702582" y="4808216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xplosion 2 24"/>
            <p:cNvSpPr/>
            <p:nvPr/>
          </p:nvSpPr>
          <p:spPr>
            <a:xfrm>
              <a:off x="6157541" y="5362783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xplosion 2 25"/>
            <p:cNvSpPr/>
            <p:nvPr/>
          </p:nvSpPr>
          <p:spPr>
            <a:xfrm>
              <a:off x="6740298" y="5227439"/>
              <a:ext cx="206086" cy="203445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449" y="2776466"/>
            <a:ext cx="3302397" cy="646331"/>
            <a:chOff x="82449" y="2776466"/>
            <a:chExt cx="3302397" cy="646331"/>
          </a:xfrm>
        </p:grpSpPr>
        <p:cxnSp>
          <p:nvCxnSpPr>
            <p:cNvPr id="28" name="Straight Connector 27"/>
            <p:cNvCxnSpPr>
              <a:stCxn id="29" idx="3"/>
            </p:cNvCxnSpPr>
            <p:nvPr/>
          </p:nvCxnSpPr>
          <p:spPr>
            <a:xfrm flipV="1">
              <a:off x="1773161" y="2984018"/>
              <a:ext cx="1611685" cy="115614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2449" y="2776466"/>
              <a:ext cx="16907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31% of pathway</a:t>
              </a:r>
              <a:r>
                <a:rPr lang="en-US" dirty="0"/>
                <a:t> </a:t>
              </a:r>
              <a:endParaRPr lang="en-US" dirty="0" smtClean="0"/>
            </a:p>
            <a:p>
              <a:pPr algn="ctr"/>
              <a:r>
                <a:rPr lang="en-US" dirty="0" smtClean="0"/>
                <a:t>is activated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6384" y="4202238"/>
            <a:ext cx="2033447" cy="646331"/>
            <a:chOff x="6946384" y="4202238"/>
            <a:chExt cx="2033447" cy="646331"/>
          </a:xfrm>
        </p:grpSpPr>
        <p:cxnSp>
          <p:nvCxnSpPr>
            <p:cNvPr id="31" name="Straight Connector 30"/>
            <p:cNvCxnSpPr>
              <a:endCxn id="32" idx="1"/>
            </p:cNvCxnSpPr>
            <p:nvPr/>
          </p:nvCxnSpPr>
          <p:spPr>
            <a:xfrm flipV="1">
              <a:off x="6946384" y="4525404"/>
              <a:ext cx="476611" cy="312446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422995" y="4202238"/>
              <a:ext cx="1556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98% of activity</a:t>
              </a:r>
              <a:r>
                <a:rPr lang="en-US" dirty="0"/>
                <a:t> </a:t>
              </a:r>
              <a:endParaRPr lang="en-US" dirty="0" smtClean="0"/>
            </a:p>
            <a:p>
              <a:pPr algn="ctr"/>
              <a:r>
                <a:rPr lang="en-US" dirty="0" smtClean="0"/>
                <a:t>is not covered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71182" y="6289217"/>
            <a:ext cx="376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Phosphorylation data from </a:t>
            </a:r>
            <a:r>
              <a:rPr lang="en-US" sz="1400" dirty="0" smtClean="0">
                <a:hlinkClick r:id="rId4"/>
              </a:rPr>
              <a:t>Alejandro Wolf-</a:t>
            </a:r>
            <a:r>
              <a:rPr lang="en-US" sz="1400" dirty="0" err="1" smtClean="0">
                <a:hlinkClick r:id="rId4"/>
              </a:rPr>
              <a:t>Yadlin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12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Hallmarks of cancer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9" y="1355408"/>
            <a:ext cx="8373281" cy="5029200"/>
          </a:xfrm>
        </p:spPr>
      </p:pic>
      <p:sp>
        <p:nvSpPr>
          <p:cNvPr id="5" name="TextBox 4"/>
          <p:cNvSpPr txBox="1"/>
          <p:nvPr/>
        </p:nvSpPr>
        <p:spPr>
          <a:xfrm>
            <a:off x="6454889" y="6076831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hlinkClick r:id="rId3" tooltip="Hallmarks of Cancer: The Next Generation"/>
              </a:rPr>
              <a:t>Hanahan2011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41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Sustaining </a:t>
            </a:r>
            <a:r>
              <a:rPr lang="en-US" dirty="0" smtClean="0"/>
              <a:t>proliferative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receive signals from the local environment telling them to grow (proliferate)</a:t>
            </a:r>
          </a:p>
          <a:p>
            <a:r>
              <a:rPr lang="en-US" dirty="0" smtClean="0"/>
              <a:t>Specialized receptors detect these signals</a:t>
            </a:r>
          </a:p>
          <a:p>
            <a:r>
              <a:rPr lang="en-US" dirty="0" smtClean="0"/>
              <a:t>Feedback in pathways carefully controls the response to these signals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2040</TotalTime>
  <Words>1027</Words>
  <Application>Microsoft Office PowerPoint</Application>
  <PresentationFormat>On-screen Show (4:3)</PresentationFormat>
  <Paragraphs>265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Cancer hallmarks, “omic” data, and data resources</vt:lpstr>
      <vt:lpstr>What computational analysis contributes to cancer research</vt:lpstr>
      <vt:lpstr>Convergence of driver events </vt:lpstr>
      <vt:lpstr>Similar pathway effects</vt:lpstr>
      <vt:lpstr>Detecting affected pathways</vt:lpstr>
      <vt:lpstr>Pathway enrichment</vt:lpstr>
      <vt:lpstr>Pathway discovery</vt:lpstr>
      <vt:lpstr>Hallmarks of cancer</vt:lpstr>
      <vt:lpstr>Sustaining proliferative signaling</vt:lpstr>
      <vt:lpstr>Evading growth suppressors</vt:lpstr>
      <vt:lpstr>Cell cycle</vt:lpstr>
      <vt:lpstr>Resisting cell death</vt:lpstr>
      <vt:lpstr>Enabling replicative immortality</vt:lpstr>
      <vt:lpstr>Telomere shortening</vt:lpstr>
      <vt:lpstr>Inducing angiogenesis</vt:lpstr>
      <vt:lpstr>Activating invasion and metastasis</vt:lpstr>
      <vt:lpstr>Emerging hallmarks</vt:lpstr>
      <vt:lpstr>Genome instability and mutation</vt:lpstr>
      <vt:lpstr>Model systems in oncology</vt:lpstr>
      <vt:lpstr>“Omic” data types</vt:lpstr>
      <vt:lpstr>“Next-generation” sequencing (NGS)</vt:lpstr>
      <vt:lpstr>*-seq examples</vt:lpstr>
      <vt:lpstr>Generating DNA templates</vt:lpstr>
      <vt:lpstr>Generating reads</vt:lpstr>
      <vt:lpstr>Assembly and alignment</vt:lpstr>
      <vt:lpstr>Microarrays</vt:lpstr>
      <vt:lpstr>Microarray quantification</vt:lpstr>
      <vt:lpstr>DNA mutations</vt:lpstr>
      <vt:lpstr>Copy number variation</vt:lpstr>
      <vt:lpstr>Gene expression</vt:lpstr>
      <vt:lpstr>Genome-wide gene expression</vt:lpstr>
      <vt:lpstr>miRNA expression</vt:lpstr>
      <vt:lpstr>Protein abundance</vt:lpstr>
      <vt:lpstr>Protein state</vt:lpstr>
      <vt:lpstr>Protein arrays</vt:lpstr>
      <vt:lpstr>Transcriptional regulation</vt:lpstr>
      <vt:lpstr>Predicting regulator binding sites</vt:lpstr>
      <vt:lpstr>DNA methylation</vt:lpstr>
      <vt:lpstr>Clinical data</vt:lpstr>
      <vt:lpstr>Large cancer datasets</vt:lpstr>
      <vt:lpstr>Interactive tools for cancer data</vt:lpstr>
      <vt:lpstr>Gene and protein information</vt:lpstr>
      <vt:lpstr>Pathway and function enrichment</vt:lpstr>
      <vt:lpstr>Gene expression data</vt:lpstr>
      <vt:lpstr>Protein interaction networks</vt:lpstr>
      <vt:lpstr>Transcriptional regulation</vt:lpstr>
      <vt:lpstr>miRNA binding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Gitter</dc:creator>
  <cp:lastModifiedBy>Anthony Gitter</cp:lastModifiedBy>
  <cp:revision>55</cp:revision>
  <dcterms:created xsi:type="dcterms:W3CDTF">2015-01-19T21:03:39Z</dcterms:created>
  <dcterms:modified xsi:type="dcterms:W3CDTF">2015-01-22T21:45:29Z</dcterms:modified>
</cp:coreProperties>
</file>